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sldIdLst>
    <p:sldId id="270" r:id="rId2"/>
    <p:sldId id="258" r:id="rId3"/>
    <p:sldId id="266" r:id="rId4"/>
    <p:sldId id="267" r:id="rId5"/>
    <p:sldId id="271" r:id="rId6"/>
    <p:sldId id="263" r:id="rId7"/>
    <p:sldId id="264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1UpfFq5ciNejamnF2S3Aw==" hashData="y80eniBE5C8D+/kMd9BibeVYW+cZgN9nhaix/cv/juuuEgis7FsVoK3yGkzRO8EZiaMUUmO4G5lw2CFGnFVNR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1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8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7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2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0395D1-0D1B-4440-A507-87771A421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180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0395D1-0D1B-4440-A507-87771A421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52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68729E-AE0D-4919-BADA-763A67429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713194-B40D-47A2-8B1F-8551FB60A5F2}"/>
              </a:ext>
            </a:extLst>
          </p:cNvPr>
          <p:cNvSpPr/>
          <p:nvPr userDrawn="1"/>
        </p:nvSpPr>
        <p:spPr>
          <a:xfrm rot="16200000" flipH="1">
            <a:off x="5899717" y="-101341"/>
            <a:ext cx="392566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24D1C4-6AF0-4BC1-BA64-71016F4BE8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809"/>
            <a:ext cx="12192000" cy="72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F9BC4E-E040-4E1D-A9C1-F5F5E61501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3" y="179881"/>
            <a:ext cx="3684839" cy="36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375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D974C4-8DC9-4AB4-A58B-E387A6AC6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429"/>
            <a:ext cx="12190476" cy="68571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745C1EA-7D14-4B80-BB93-09F39CE418D8}"/>
              </a:ext>
            </a:extLst>
          </p:cNvPr>
          <p:cNvGrpSpPr/>
          <p:nvPr userDrawn="1"/>
        </p:nvGrpSpPr>
        <p:grpSpPr>
          <a:xfrm>
            <a:off x="0" y="2085810"/>
            <a:ext cx="12192002" cy="3310649"/>
            <a:chOff x="0" y="3067665"/>
            <a:chExt cx="12192002" cy="24733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6362FBF-EA85-4989-A574-E13D813C9F79}"/>
                </a:ext>
              </a:extLst>
            </p:cNvPr>
            <p:cNvSpPr/>
            <p:nvPr/>
          </p:nvSpPr>
          <p:spPr>
            <a:xfrm rot="16200000" flipH="1">
              <a:off x="5882146" y="-2814481"/>
              <a:ext cx="427707" cy="12192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252677A-A73F-4C65-B0ED-351694F61617}"/>
                </a:ext>
              </a:extLst>
            </p:cNvPr>
            <p:cNvSpPr/>
            <p:nvPr/>
          </p:nvSpPr>
          <p:spPr>
            <a:xfrm rot="5400000" flipH="1">
              <a:off x="5882148" y="-768847"/>
              <a:ext cx="427707" cy="12192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11" name="Picture 10" descr="A picture containing water&#10;&#10;Description automatically generated">
              <a:extLst>
                <a:ext uri="{FF2B5EF4-FFF2-40B4-BE49-F238E27FC236}">
                  <a16:creationId xmlns:a16="http://schemas.microsoft.com/office/drawing/2014/main" xmlns="" id="{C4773157-2755-48DE-99F8-D0D902725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36228"/>
              <a:ext cx="12192000" cy="180283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87D1ED8-5B24-4255-B39F-3A5DA9C9F841}"/>
              </a:ext>
            </a:extLst>
          </p:cNvPr>
          <p:cNvSpPr/>
          <p:nvPr userDrawn="1"/>
        </p:nvSpPr>
        <p:spPr>
          <a:xfrm rot="16200000" flipH="1">
            <a:off x="5899717" y="-101341"/>
            <a:ext cx="392566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C8C3AF0-E99A-45FC-9BCE-2DA3C43887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809"/>
            <a:ext cx="12192000" cy="72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FD9641A-952A-4712-B9B0-CB7EBF95FB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3" y="179881"/>
            <a:ext cx="3684839" cy="36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040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1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8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1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1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8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7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8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4" r:id="rId12"/>
    <p:sldLayoutId id="2147483685" r:id="rId13"/>
    <p:sldLayoutId id="2147483686" r:id="rId14"/>
    <p:sldLayoutId id="2147483687" r:id="rId15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ss.com/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amss.com/product/camss-18tac25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amss.com/product/customize-camss-18tac25-shelter-system/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s://camss.com/product/camss-18tac25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amss.com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ss.com/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58367A-723A-44BE-862F-9A6F95F0C56C}"/>
              </a:ext>
            </a:extLst>
          </p:cNvPr>
          <p:cNvSpPr txBox="1"/>
          <p:nvPr/>
        </p:nvSpPr>
        <p:spPr>
          <a:xfrm>
            <a:off x="0" y="329783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CAMSS18TAC25</a:t>
            </a:r>
            <a:endParaRPr lang="en-US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System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FDCA3D91-92DF-4DF4-AF39-AA3B0228A458}"/>
              </a:ext>
            </a:extLst>
          </p:cNvPr>
          <p:cNvSpPr/>
          <p:nvPr/>
        </p:nvSpPr>
        <p:spPr>
          <a:xfrm>
            <a:off x="5987845" y="6268065"/>
            <a:ext cx="2381865" cy="398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570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532149" y="569626"/>
            <a:ext cx="93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CAMSS18TAC25 Shelter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8EF63A-FB7A-4508-9DDC-B948FE01A222}"/>
              </a:ext>
            </a:extLst>
          </p:cNvPr>
          <p:cNvSpPr txBox="1"/>
          <p:nvPr/>
        </p:nvSpPr>
        <p:spPr>
          <a:xfrm>
            <a:off x="879302" y="1879297"/>
            <a:ext cx="461145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member of the 18TAC family of rapid deployment shelters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18’W x 25’L x 9’3” 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square feet of usable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Assembles </a:t>
            </a: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under 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minutes with a trained four-person crew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Lightweight and durable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one-piece frame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One-piece bundle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642B498-A017-41B2-916E-0A05C3EC4A3A}"/>
              </a:ext>
            </a:extLst>
          </p:cNvPr>
          <p:cNvSpPr/>
          <p:nvPr/>
        </p:nvSpPr>
        <p:spPr>
          <a:xfrm>
            <a:off x="1076634" y="5604387"/>
            <a:ext cx="6061586" cy="899652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1170C5-B83C-4F49-A70E-E01CC0FF7CB1}"/>
              </a:ext>
            </a:extLst>
          </p:cNvPr>
          <p:cNvSpPr/>
          <p:nvPr/>
        </p:nvSpPr>
        <p:spPr>
          <a:xfrm>
            <a:off x="1458069" y="5744186"/>
            <a:ext cx="55279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our CAMSS18TAC25,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www.camss.com/product/camss-18tac25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sky, accessory&#10;&#10;Description automatically generated">
            <a:extLst>
              <a:ext uri="{FF2B5EF4-FFF2-40B4-BE49-F238E27FC236}">
                <a16:creationId xmlns:a16="http://schemas.microsoft.com/office/drawing/2014/main" xmlns="" id="{BEC6A77B-7B77-49EE-A6F1-AE2462F3C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135" y="2131141"/>
            <a:ext cx="6063534" cy="27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08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EBAE42-7CD1-4456-997F-AECA9639E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532149" y="569626"/>
            <a:ext cx="991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CAMSS18TAC25 Extreme Testing &amp; Engineering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8EF63A-FB7A-4508-9DDC-B948FE01A222}"/>
              </a:ext>
            </a:extLst>
          </p:cNvPr>
          <p:cNvSpPr txBox="1"/>
          <p:nvPr/>
        </p:nvSpPr>
        <p:spPr>
          <a:xfrm>
            <a:off x="882324" y="1879292"/>
            <a:ext cx="543736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maintain internal temperatures of 40°F to 80°F in ambient temperature of -25°F to 125°F when supported by a 5-ton military environmental control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Test Operations Procedure (TOP) 10-2-175 Tents and Shelters wind load test of similar type and size shelter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calculation demonstrate shelter performance will meet a 65 mph wind load per ASCE </a:t>
            </a: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7-16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06" y="2676304"/>
            <a:ext cx="5291155" cy="27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400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EBAE42-7CD1-4456-997F-AECA9639E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529875" y="569626"/>
            <a:ext cx="9599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CAMSS18TAC25 Extreme Testing &amp; Engineering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8EF63A-FB7A-4508-9DDC-B948FE01A222}"/>
              </a:ext>
            </a:extLst>
          </p:cNvPr>
          <p:cNvSpPr txBox="1"/>
          <p:nvPr/>
        </p:nvSpPr>
        <p:spPr>
          <a:xfrm>
            <a:off x="883836" y="1881316"/>
            <a:ext cx="5104009" cy="4666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test operations procedure (TOP) 10-2-175 tents and shelters 10 psf snow load per testing of similar type TAC shelter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test operations procedure  (TOP) 10-2-175 tents and shelters wind-driven rain test per testing of similar TAC shelter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test operations procedure (TOP) 10-2-175 tents and shelters blackout test at 100m with naked eye and 300m with night vision goggles per testing of similar TAC shelter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40+ setup/strike and fully deployable per testing of similar type TAC shelter</a:t>
            </a:r>
          </a:p>
        </p:txBody>
      </p:sp>
      <p:pic>
        <p:nvPicPr>
          <p:cNvPr id="9" name="Picture 8" descr="A picture containing sky, accessory&#10;&#10;Description automatically generated">
            <a:extLst>
              <a:ext uri="{FF2B5EF4-FFF2-40B4-BE49-F238E27FC236}">
                <a16:creationId xmlns:a16="http://schemas.microsoft.com/office/drawing/2014/main" xmlns="" id="{C753B2F7-76F4-4DB6-BF72-F38A13630A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135" y="2131141"/>
            <a:ext cx="6063534" cy="27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488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EBAE42-7CD1-4456-997F-AECA9639E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903837-89C3-45F5-8016-9B4C1624BD2D}"/>
              </a:ext>
            </a:extLst>
          </p:cNvPr>
          <p:cNvSpPr txBox="1"/>
          <p:nvPr/>
        </p:nvSpPr>
        <p:spPr>
          <a:xfrm>
            <a:off x="529876" y="569626"/>
            <a:ext cx="982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OPTIONAL: CAMSS18TAC25 Thermacam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8EF63A-FB7A-4508-9DDC-B948FE01A222}"/>
              </a:ext>
            </a:extLst>
          </p:cNvPr>
          <p:cNvSpPr txBox="1"/>
          <p:nvPr/>
        </p:nvSpPr>
        <p:spPr>
          <a:xfrm>
            <a:off x="829938" y="1443841"/>
            <a:ext cx="526606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reduces heat from sun and ECU usage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Lightweight and compact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Fly, ropes, and spikes weigh 95 lbs.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install without any disassembly of the shelter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welded mil-spec fabric with mesh that meets fire rating ASTM D6413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18TAC25 shelter frame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Withstands 55 mph sustained winds with 65 mph </a:t>
            </a:r>
            <a:r>
              <a:rPr lang="en-US" sz="2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gusts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3">
            <a:extLst>
              <a:ext uri="{FF2B5EF4-FFF2-40B4-BE49-F238E27FC236}">
                <a16:creationId xmlns="" xmlns:a16="http://schemas.microsoft.com/office/drawing/2014/main" id="{A642B498-A017-41B2-916E-0A05C3EC4A3A}"/>
              </a:ext>
            </a:extLst>
          </p:cNvPr>
          <p:cNvSpPr/>
          <p:nvPr/>
        </p:nvSpPr>
        <p:spPr>
          <a:xfrm>
            <a:off x="662079" y="5519157"/>
            <a:ext cx="4714153" cy="1037163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31170C5-B83C-4F49-A70E-E01CC0FF7CB1}"/>
              </a:ext>
            </a:extLst>
          </p:cNvPr>
          <p:cNvSpPr/>
          <p:nvPr/>
        </p:nvSpPr>
        <p:spPr>
          <a:xfrm>
            <a:off x="994520" y="5588414"/>
            <a:ext cx="4194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Numbers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–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CAMSS-18TAC25-TC-T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Color – CAMSS-18TAC25-TC-G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088" y="2369962"/>
            <a:ext cx="6156998" cy="312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434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BA74BBD-84DC-4A20-BE07-45C612A53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0" y="2352461"/>
            <a:ext cx="2814497" cy="38933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E335569-9765-40FB-AF41-DB519DA16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1664" y="2329407"/>
            <a:ext cx="2803837" cy="3754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532149" y="569626"/>
            <a:ext cx="93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 Website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717745C-E800-40B4-A4D2-23F484660A0F}"/>
              </a:ext>
            </a:extLst>
          </p:cNvPr>
          <p:cNvSpPr/>
          <p:nvPr/>
        </p:nvSpPr>
        <p:spPr>
          <a:xfrm>
            <a:off x="8531940" y="1563329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49BC8D-5FEE-436B-9D95-73874037D783}"/>
              </a:ext>
            </a:extLst>
          </p:cNvPr>
          <p:cNvSpPr/>
          <p:nvPr/>
        </p:nvSpPr>
        <p:spPr>
          <a:xfrm>
            <a:off x="8697205" y="1584055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</a:t>
            </a:r>
          </a:p>
        </p:txBody>
      </p:sp>
      <p:pic>
        <p:nvPicPr>
          <p:cNvPr id="11" name="Picture 10" descr="A picture containing electronics, monitor&#10;&#10;Description automatically generated">
            <a:extLst>
              <a:ext uri="{FF2B5EF4-FFF2-40B4-BE49-F238E27FC236}">
                <a16:creationId xmlns:a16="http://schemas.microsoft.com/office/drawing/2014/main" xmlns="" id="{78136A07-8508-471A-84E8-0CB9E425C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43" y="1922206"/>
            <a:ext cx="3231473" cy="457791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5C2436F-156E-49C0-8893-379B6EC686A6}"/>
              </a:ext>
            </a:extLst>
          </p:cNvPr>
          <p:cNvSpPr/>
          <p:nvPr/>
        </p:nvSpPr>
        <p:spPr>
          <a:xfrm>
            <a:off x="4709650" y="1597743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8ECD25B-D86B-48C8-848E-57E4F10A7D3F}"/>
              </a:ext>
            </a:extLst>
          </p:cNvPr>
          <p:cNvSpPr/>
          <p:nvPr/>
        </p:nvSpPr>
        <p:spPr>
          <a:xfrm>
            <a:off x="4852793" y="1603721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Page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5B17D300-32AA-4723-B63D-888AC6B296EB}"/>
              </a:ext>
            </a:extLst>
          </p:cNvPr>
          <p:cNvSpPr/>
          <p:nvPr/>
        </p:nvSpPr>
        <p:spPr>
          <a:xfrm>
            <a:off x="916856" y="1610033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8FCFE62-44F1-4E83-9A05-7BA494118BDA}"/>
              </a:ext>
            </a:extLst>
          </p:cNvPr>
          <p:cNvSpPr/>
          <p:nvPr/>
        </p:nvSpPr>
        <p:spPr>
          <a:xfrm>
            <a:off x="1059999" y="1616011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CAMSS.com</a:t>
            </a:r>
          </a:p>
        </p:txBody>
      </p:sp>
      <p:pic>
        <p:nvPicPr>
          <p:cNvPr id="12" name="Picture 11" descr="A picture containing electronics, monitor&#10;&#10;Description automatically generated">
            <a:extLst>
              <a:ext uri="{FF2B5EF4-FFF2-40B4-BE49-F238E27FC236}">
                <a16:creationId xmlns:a16="http://schemas.microsoft.com/office/drawing/2014/main" xmlns="" id="{A824A14D-19E9-48AD-ABD1-8566D1C68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0" y="1940675"/>
            <a:ext cx="3231473" cy="45779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28460EA-D684-4D96-9382-522083CEB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4123" y="2337619"/>
            <a:ext cx="2900907" cy="3782962"/>
          </a:xfrm>
          <a:prstGeom prst="rect">
            <a:avLst/>
          </a:prstGeom>
        </p:spPr>
      </p:pic>
      <p:pic>
        <p:nvPicPr>
          <p:cNvPr id="3" name="Picture 2" descr="A picture containing electronics, monitor&#10;&#10;Description automatically generated">
            <a:extLst>
              <a:ext uri="{FF2B5EF4-FFF2-40B4-BE49-F238E27FC236}">
                <a16:creationId xmlns:a16="http://schemas.microsoft.com/office/drawing/2014/main" xmlns="" id="{92C0B3D6-0843-40F4-98AB-871D4EDC8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63" y="1938367"/>
            <a:ext cx="3231473" cy="4577919"/>
          </a:xfrm>
          <a:prstGeom prst="rect">
            <a:avLst/>
          </a:prstGeom>
        </p:spPr>
      </p:pic>
      <p:sp>
        <p:nvSpPr>
          <p:cNvPr id="19" name="Rectangle 18">
            <a:hlinkClick r:id="rId6"/>
            <a:extLst>
              <a:ext uri="{FF2B5EF4-FFF2-40B4-BE49-F238E27FC236}">
                <a16:creationId xmlns:a16="http://schemas.microsoft.com/office/drawing/2014/main" xmlns="" id="{6DAC42C2-4069-4695-910A-C13A28315C5F}"/>
              </a:ext>
            </a:extLst>
          </p:cNvPr>
          <p:cNvSpPr/>
          <p:nvPr/>
        </p:nvSpPr>
        <p:spPr>
          <a:xfrm>
            <a:off x="641555" y="1607573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rId7"/>
            <a:extLst>
              <a:ext uri="{FF2B5EF4-FFF2-40B4-BE49-F238E27FC236}">
                <a16:creationId xmlns:a16="http://schemas.microsoft.com/office/drawing/2014/main" xmlns="" id="{B7BD7EA6-EA5D-482F-81AA-229D13FA76BB}"/>
              </a:ext>
            </a:extLst>
          </p:cNvPr>
          <p:cNvSpPr/>
          <p:nvPr/>
        </p:nvSpPr>
        <p:spPr>
          <a:xfrm>
            <a:off x="4444181" y="1582993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8"/>
            <a:extLst>
              <a:ext uri="{FF2B5EF4-FFF2-40B4-BE49-F238E27FC236}">
                <a16:creationId xmlns:a16="http://schemas.microsoft.com/office/drawing/2014/main" xmlns="" id="{BC1197B5-CD95-40B8-846E-524F421A1E37}"/>
              </a:ext>
            </a:extLst>
          </p:cNvPr>
          <p:cNvSpPr/>
          <p:nvPr/>
        </p:nvSpPr>
        <p:spPr>
          <a:xfrm>
            <a:off x="8298426" y="1587909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29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BBB31C-18AB-42C6-82A7-4901FE549AB9}"/>
              </a:ext>
            </a:extLst>
          </p:cNvPr>
          <p:cNvSpPr txBox="1"/>
          <p:nvPr/>
        </p:nvSpPr>
        <p:spPr>
          <a:xfrm>
            <a:off x="0" y="3806654"/>
            <a:ext cx="1219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considering CAMSS Shelters 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questions, please contact us below</a:t>
            </a: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A81CE3BC-112A-4BAE-991E-F902EB5A5DD2}"/>
              </a:ext>
            </a:extLst>
          </p:cNvPr>
          <p:cNvSpPr/>
          <p:nvPr/>
        </p:nvSpPr>
        <p:spPr>
          <a:xfrm>
            <a:off x="5987845" y="6268065"/>
            <a:ext cx="2381865" cy="398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83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</TotalTime>
  <Words>305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Ryan Phillips</cp:lastModifiedBy>
  <cp:revision>81</cp:revision>
  <cp:lastPrinted>2019-06-07T17:59:51Z</cp:lastPrinted>
  <dcterms:created xsi:type="dcterms:W3CDTF">2019-05-08T19:24:50Z</dcterms:created>
  <dcterms:modified xsi:type="dcterms:W3CDTF">2019-06-26T15:01:19Z</dcterms:modified>
</cp:coreProperties>
</file>