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8" r:id="rId3"/>
    <p:sldId id="258" r:id="rId4"/>
    <p:sldId id="266" r:id="rId5"/>
    <p:sldId id="267" r:id="rId6"/>
    <p:sldId id="271" r:id="rId7"/>
    <p:sldId id="269" r:id="rId8"/>
    <p:sldId id="270" r:id="rId9"/>
    <p:sldId id="263" r:id="rId10"/>
    <p:sldId id="264" r:id="rId11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bYQXCTs5hnrcM7nLe1IAXQ==" hashData="QRe4lwOV5NOOq0d7G8ajlIzWDr5w0x0/s+As35qIHNxSHKLLkUO2S0crBZLuxiMEI9UTkOjijbaz7nVyPwDn9g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F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039" autoAdjust="0"/>
    <p:restoredTop sz="94660"/>
  </p:normalViewPr>
  <p:slideViewPr>
    <p:cSldViewPr snapToGrid="0">
      <p:cViewPr varScale="1">
        <p:scale>
          <a:sx n="87" d="100"/>
          <a:sy n="87" d="100"/>
        </p:scale>
        <p:origin x="102" y="18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DD974C4-8DC9-4AB4-A58B-E387A6AC6E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5" y="429"/>
            <a:ext cx="12190474" cy="685714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F745C1EA-7D14-4B80-BB93-09F39CE418D8}"/>
              </a:ext>
            </a:extLst>
          </p:cNvPr>
          <p:cNvGrpSpPr/>
          <p:nvPr userDrawn="1"/>
        </p:nvGrpSpPr>
        <p:grpSpPr>
          <a:xfrm>
            <a:off x="0" y="2085810"/>
            <a:ext cx="12192002" cy="3310649"/>
            <a:chOff x="0" y="3067665"/>
            <a:chExt cx="12192002" cy="2473341"/>
          </a:xfrm>
        </p:grpSpPr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86362FBF-EA85-4989-A574-E13D813C9F79}"/>
                </a:ext>
              </a:extLst>
            </p:cNvPr>
            <p:cNvSpPr/>
            <p:nvPr/>
          </p:nvSpPr>
          <p:spPr>
            <a:xfrm rot="16200000" flipH="1">
              <a:off x="5882146" y="-2814481"/>
              <a:ext cx="427707" cy="12192000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7300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4"/>
                </a:solidFill>
              </a:endParaRPr>
            </a:p>
            <a:p>
              <a:pPr algn="ctr"/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D252677A-A73F-4C65-B0ED-351694F61617}"/>
                </a:ext>
              </a:extLst>
            </p:cNvPr>
            <p:cNvSpPr/>
            <p:nvPr/>
          </p:nvSpPr>
          <p:spPr>
            <a:xfrm rot="5400000" flipH="1">
              <a:off x="5882148" y="-768847"/>
              <a:ext cx="427707" cy="12192000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7300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4"/>
                </a:solidFill>
              </a:endParaRPr>
            </a:p>
            <a:p>
              <a:pPr algn="ctr"/>
              <a:endParaRPr lang="en-US" dirty="0">
                <a:solidFill>
                  <a:schemeClr val="accent4"/>
                </a:solidFill>
              </a:endParaRPr>
            </a:p>
          </p:txBody>
        </p:sp>
        <p:pic>
          <p:nvPicPr>
            <p:cNvPr id="11" name="Picture 10" descr="A picture containing water&#10;&#10;Description automatically generated">
              <a:extLst>
                <a:ext uri="{FF2B5EF4-FFF2-40B4-BE49-F238E27FC236}">
                  <a16:creationId xmlns="" xmlns:a16="http://schemas.microsoft.com/office/drawing/2014/main" id="{C4773157-2755-48DE-99F8-D0D9027258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436228"/>
              <a:ext cx="12192000" cy="1802834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587D1ED8-5B24-4255-B39F-3A5DA9C9F841}"/>
              </a:ext>
            </a:extLst>
          </p:cNvPr>
          <p:cNvSpPr/>
          <p:nvPr userDrawn="1"/>
        </p:nvSpPr>
        <p:spPr>
          <a:xfrm rot="16200000" flipH="1">
            <a:off x="5899717" y="-101341"/>
            <a:ext cx="392566" cy="12192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3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BC8C3AF0-E99A-45FC-9BCE-2DA3C438872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9809"/>
            <a:ext cx="12192000" cy="72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6FD9641A-952A-4712-B9B0-CB7EBF95FB5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953" y="179881"/>
            <a:ext cx="3684839" cy="368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90587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10395D1-0D1B-4440-A507-87771A4212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6301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868729E-AE0D-4919-BADA-763A67429A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C3713194-B40D-47A2-8B1F-8551FB60A5F2}"/>
              </a:ext>
            </a:extLst>
          </p:cNvPr>
          <p:cNvSpPr/>
          <p:nvPr userDrawn="1"/>
        </p:nvSpPr>
        <p:spPr>
          <a:xfrm rot="16200000" flipH="1">
            <a:off x="5899717" y="-101341"/>
            <a:ext cx="392566" cy="12192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3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024D1C4-6AF0-4BC1-BA64-71016F4BE8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9809"/>
            <a:ext cx="12192000" cy="72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BF9BC4E-E040-4E1D-A9C1-F5F5E615013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953" y="179881"/>
            <a:ext cx="3684839" cy="368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4175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DB27C2-2923-4146-80B8-AC6FBA52C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119794F-D798-4DE5-AEAC-A7E1462605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8584820-1010-44F2-8C28-B20214AD1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9F7411-C456-4E92-BE25-87D75D5E6135}" type="datetimeFigureOut">
              <a:rPr lang="en-US" smtClean="0"/>
              <a:t>6/18/2019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B5FC320-AFF9-448A-8439-E47D9BA26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9B99E24-D5D1-497B-A99A-4D23D9038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67FEEB-3CFF-4200-B346-5B3A31195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177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5965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amss.com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amss.com/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ww.camss.com/product/camss-20tac32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camss.com/product/customize-camss-20tac32/" TargetMode="External"/><Relationship Id="rId3" Type="http://schemas.openxmlformats.org/officeDocument/2006/relationships/image" Target="../media/image14.jpeg"/><Relationship Id="rId7" Type="http://schemas.openxmlformats.org/officeDocument/2006/relationships/hyperlink" Target="https://camss.com/product/camss-20tac32/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amss.com/" TargetMode="Externa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F58367A-723A-44BE-862F-9A6F95F0C56C}"/>
              </a:ext>
            </a:extLst>
          </p:cNvPr>
          <p:cNvSpPr txBox="1"/>
          <p:nvPr/>
        </p:nvSpPr>
        <p:spPr>
          <a:xfrm>
            <a:off x="0" y="3297836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CAMSS20TAC32</a:t>
            </a:r>
          </a:p>
          <a:p>
            <a:pPr algn="ctr"/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Shelter System</a:t>
            </a:r>
          </a:p>
        </p:txBody>
      </p:sp>
      <p:sp>
        <p:nvSpPr>
          <p:cNvPr id="3" name="Rectangle 2">
            <a:hlinkClick r:id="rId2"/>
            <a:extLst>
              <a:ext uri="{FF2B5EF4-FFF2-40B4-BE49-F238E27FC236}">
                <a16:creationId xmlns="" xmlns:a16="http://schemas.microsoft.com/office/drawing/2014/main" id="{EC2285D6-0C0F-4065-9F1E-21D69DDB5EB2}"/>
              </a:ext>
            </a:extLst>
          </p:cNvPr>
          <p:cNvSpPr/>
          <p:nvPr/>
        </p:nvSpPr>
        <p:spPr>
          <a:xfrm>
            <a:off x="5987845" y="6268065"/>
            <a:ext cx="2381865" cy="3982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13789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8BBB31C-18AB-42C6-82A7-4901FE549AB9}"/>
              </a:ext>
            </a:extLst>
          </p:cNvPr>
          <p:cNvSpPr txBox="1"/>
          <p:nvPr/>
        </p:nvSpPr>
        <p:spPr>
          <a:xfrm>
            <a:off x="0" y="3806654"/>
            <a:ext cx="121920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for considering CAMSS Shelters 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further questions, please contact us below</a:t>
            </a:r>
          </a:p>
          <a:p>
            <a:pPr algn="ctr"/>
            <a:r>
              <a:rPr lang="en-US" sz="3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Rectangle 2">
            <a:hlinkClick r:id="rId2"/>
            <a:extLst>
              <a:ext uri="{FF2B5EF4-FFF2-40B4-BE49-F238E27FC236}">
                <a16:creationId xmlns="" xmlns:a16="http://schemas.microsoft.com/office/drawing/2014/main" id="{280F7EAA-B21C-4C51-A81F-12919A2AA547}"/>
              </a:ext>
            </a:extLst>
          </p:cNvPr>
          <p:cNvSpPr/>
          <p:nvPr/>
        </p:nvSpPr>
        <p:spPr>
          <a:xfrm>
            <a:off x="5987845" y="6268065"/>
            <a:ext cx="2381865" cy="3982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58352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D903837-89C3-45F5-8016-9B4C1624BD2D}"/>
              </a:ext>
            </a:extLst>
          </p:cNvPr>
          <p:cNvSpPr txBox="1"/>
          <p:nvPr/>
        </p:nvSpPr>
        <p:spPr>
          <a:xfrm>
            <a:off x="604683" y="510988"/>
            <a:ext cx="93753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CAMSS20TAC 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Shelter System Video</a:t>
            </a:r>
          </a:p>
          <a:p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20TAC Final 192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6952" y="1465241"/>
            <a:ext cx="9199072" cy="517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47248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9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D903837-89C3-45F5-8016-9B4C1624BD2D}"/>
              </a:ext>
            </a:extLst>
          </p:cNvPr>
          <p:cNvSpPr txBox="1"/>
          <p:nvPr/>
        </p:nvSpPr>
        <p:spPr>
          <a:xfrm>
            <a:off x="532149" y="569626"/>
            <a:ext cx="9331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CAMSS20TAC32 Shelter System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A8EF63A-FB7A-4508-9DDC-B948FE01A222}"/>
              </a:ext>
            </a:extLst>
          </p:cNvPr>
          <p:cNvSpPr txBox="1"/>
          <p:nvPr/>
        </p:nvSpPr>
        <p:spPr>
          <a:xfrm>
            <a:off x="893695" y="1896303"/>
            <a:ext cx="4600079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member of the 20TAC family of rapid deployment shelters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20’W x 32’6”L x 9’4” 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640 square feet of usable area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Assembles in under 6 minutes with a trained four-person crew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Lightweight and durable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Rigorous military testing in extreme conditions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Simple one-piece frame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One-piece bundle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A642B498-A017-41B2-916E-0A05C3EC4A3A}"/>
              </a:ext>
            </a:extLst>
          </p:cNvPr>
          <p:cNvSpPr/>
          <p:nvPr/>
        </p:nvSpPr>
        <p:spPr>
          <a:xfrm>
            <a:off x="1076633" y="5663381"/>
            <a:ext cx="6120579" cy="840658"/>
          </a:xfrm>
          <a:prstGeom prst="roundRect">
            <a:avLst/>
          </a:prstGeom>
          <a:solidFill>
            <a:srgbClr val="008F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E31170C5-B83C-4F49-A70E-E01CC0FF7CB1}"/>
              </a:ext>
            </a:extLst>
          </p:cNvPr>
          <p:cNvSpPr/>
          <p:nvPr/>
        </p:nvSpPr>
        <p:spPr>
          <a:xfrm>
            <a:off x="1458069" y="5758934"/>
            <a:ext cx="546386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more information on our CAMSS20TAC32, click</a:t>
            </a:r>
          </a:p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.camss.com/product/camss-20tac32/ 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DA09633-61E9-4AD1-B86B-3E0A261596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148" y="2418737"/>
            <a:ext cx="6230390" cy="248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20832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6EBAE42-7CD1-4456-997F-AECA9639EC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D903837-89C3-45F5-8016-9B4C1624BD2D}"/>
              </a:ext>
            </a:extLst>
          </p:cNvPr>
          <p:cNvSpPr txBox="1"/>
          <p:nvPr/>
        </p:nvSpPr>
        <p:spPr>
          <a:xfrm>
            <a:off x="532149" y="569626"/>
            <a:ext cx="99118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CAMSS20TAC32 Extreme Testing &amp; Engineering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A8EF63A-FB7A-4508-9DDC-B948FE01A222}"/>
              </a:ext>
            </a:extLst>
          </p:cNvPr>
          <p:cNvSpPr txBox="1"/>
          <p:nvPr/>
        </p:nvSpPr>
        <p:spPr>
          <a:xfrm>
            <a:off x="886111" y="1903438"/>
            <a:ext cx="520497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Designed to maintain internal temperatures of 40°F to 80°F in ambient temperature of -25°F to 125°F when supported by a 5-ton military environmental control unit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Meets Test Operations Procedure (TOP) 10-2-175 Tents and Shelters wind load test of similar type and size shelter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 calculation demonstrate shelter performance will meet a 65 mph wind load per ASCE </a:t>
            </a:r>
            <a:r>
              <a:rPr lang="en-US" sz="2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7-16</a:t>
            </a:r>
            <a:endParaRPr lang="en-US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687" y="2462453"/>
            <a:ext cx="5291155" cy="275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6765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6EBAE42-7CD1-4456-997F-AECA9639EC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A8EF63A-FB7A-4508-9DDC-B948FE01A222}"/>
              </a:ext>
            </a:extLst>
          </p:cNvPr>
          <p:cNvSpPr txBox="1"/>
          <p:nvPr/>
        </p:nvSpPr>
        <p:spPr>
          <a:xfrm>
            <a:off x="889697" y="1894039"/>
            <a:ext cx="5547974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Meets test operations procedure (TOP) 10-2-175 tents and shelters 10 psf snow load per testing of similar type TAC shelter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Meets test operations procedure (TOP) 10-2-175 tents and shelters wind-driven rain test per testing of similar TAC shelter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Meets test operations procedure (TOP) 10-2-175 tents and shelters blackout test at 100m with naked eye and 300m with night vision goggles per testing of similar TAC shelter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40+ setup/strike and fully deployable per testing of similar type TAC shelter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68C3E6D-DBC8-4070-8856-7B5190B3F817}"/>
              </a:ext>
            </a:extLst>
          </p:cNvPr>
          <p:cNvSpPr txBox="1"/>
          <p:nvPr/>
        </p:nvSpPr>
        <p:spPr>
          <a:xfrm>
            <a:off x="532149" y="569626"/>
            <a:ext cx="99118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CAMSS20TAC32 Extreme Testing &amp; Engineering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CA0E7083-E507-4696-87ED-5EC63428D1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252" y="2535585"/>
            <a:ext cx="4789542" cy="30614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1321" y="2617263"/>
            <a:ext cx="4638296" cy="290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91125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D903837-89C3-45F5-8016-9B4C1624BD2D}"/>
              </a:ext>
            </a:extLst>
          </p:cNvPr>
          <p:cNvSpPr txBox="1"/>
          <p:nvPr/>
        </p:nvSpPr>
        <p:spPr>
          <a:xfrm>
            <a:off x="604683" y="510988"/>
            <a:ext cx="93753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CAMSS20TAC 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Shelter 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 Testing 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</a:t>
            </a:r>
          </a:p>
          <a:p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AMSS™ 20TAC Shelter System Testi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3908" y="1435798"/>
            <a:ext cx="9364319" cy="526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00507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6EBAE42-7CD1-4456-997F-AECA9639EC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D903837-89C3-45F5-8016-9B4C1624BD2D}"/>
              </a:ext>
            </a:extLst>
          </p:cNvPr>
          <p:cNvSpPr txBox="1"/>
          <p:nvPr/>
        </p:nvSpPr>
        <p:spPr>
          <a:xfrm>
            <a:off x="529876" y="569626"/>
            <a:ext cx="9827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OPTIONAL: CAMSS20TAC32 Thermacam Fly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A8EF63A-FB7A-4508-9DDC-B948FE01A222}"/>
              </a:ext>
            </a:extLst>
          </p:cNvPr>
          <p:cNvSpPr txBox="1"/>
          <p:nvPr/>
        </p:nvSpPr>
        <p:spPr>
          <a:xfrm>
            <a:off x="829938" y="1540770"/>
            <a:ext cx="526606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Significantly reduces heat from sun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Lightweight and compact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Fly, ropes, and spikes weigh 115 lbs.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Designed to install without any disassembly of the shelter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 welded mil-spec fabric with mesh that meets fire rating ASTM D6413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Uses 20TAC32 shelter frame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Withstands 55 mph sustained winds with 65 mph </a:t>
            </a:r>
            <a:r>
              <a:rPr lang="en-US" sz="21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gusts</a:t>
            </a:r>
            <a:endParaRPr lang="en-US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3">
            <a:extLst>
              <a:ext uri="{FF2B5EF4-FFF2-40B4-BE49-F238E27FC236}">
                <a16:creationId xmlns:a16="http://schemas.microsoft.com/office/drawing/2014/main" xmlns="" id="{A642B498-A017-41B2-916E-0A05C3EC4A3A}"/>
              </a:ext>
            </a:extLst>
          </p:cNvPr>
          <p:cNvSpPr/>
          <p:nvPr/>
        </p:nvSpPr>
        <p:spPr>
          <a:xfrm>
            <a:off x="662079" y="5519157"/>
            <a:ext cx="4714153" cy="1037163"/>
          </a:xfrm>
          <a:prstGeom prst="roundRect">
            <a:avLst/>
          </a:prstGeom>
          <a:solidFill>
            <a:srgbClr val="008F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31170C5-B83C-4F49-A70E-E01CC0FF7CB1}"/>
              </a:ext>
            </a:extLst>
          </p:cNvPr>
          <p:cNvSpPr/>
          <p:nvPr/>
        </p:nvSpPr>
        <p:spPr>
          <a:xfrm>
            <a:off x="994520" y="5588414"/>
            <a:ext cx="432253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Numbers </a:t>
            </a:r>
          </a:p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 –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CAMSS-20TAC32-TSF-T</a:t>
            </a:r>
          </a:p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Color – CAMSS-20TAC32-TSF-G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4619" y="2383946"/>
            <a:ext cx="6027142" cy="264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3662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D903837-89C3-45F5-8016-9B4C1624BD2D}"/>
              </a:ext>
            </a:extLst>
          </p:cNvPr>
          <p:cNvSpPr txBox="1"/>
          <p:nvPr/>
        </p:nvSpPr>
        <p:spPr>
          <a:xfrm>
            <a:off x="538582" y="411836"/>
            <a:ext cx="93753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CAMSS20TAC32 Shelter 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 Setup 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Note: Video is CAMSS20TAC20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CAMSS 20TAC Setup 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59005" y="1421175"/>
            <a:ext cx="8754738" cy="492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03083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CBA74BBD-84DC-4A20-BE07-45C612A53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00" y="2352461"/>
            <a:ext cx="2814497" cy="389338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3E335569-9765-40FB-AF41-DB519DA167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91664" y="2326826"/>
            <a:ext cx="2803837" cy="37568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D903837-89C3-45F5-8016-9B4C1624BD2D}"/>
              </a:ext>
            </a:extLst>
          </p:cNvPr>
          <p:cNvSpPr txBox="1"/>
          <p:nvPr/>
        </p:nvSpPr>
        <p:spPr>
          <a:xfrm>
            <a:off x="533003" y="569626"/>
            <a:ext cx="93523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CAMSS Website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B717745C-E800-40B4-A4D2-23F484660A0F}"/>
              </a:ext>
            </a:extLst>
          </p:cNvPr>
          <p:cNvSpPr/>
          <p:nvPr/>
        </p:nvSpPr>
        <p:spPr>
          <a:xfrm>
            <a:off x="8531940" y="1563329"/>
            <a:ext cx="1854426" cy="470007"/>
          </a:xfrm>
          <a:prstGeom prst="roundRect">
            <a:avLst/>
          </a:prstGeom>
          <a:solidFill>
            <a:srgbClr val="008F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6049BC8D-5FEE-436B-9D95-73874037D783}"/>
              </a:ext>
            </a:extLst>
          </p:cNvPr>
          <p:cNvSpPr/>
          <p:nvPr/>
        </p:nvSpPr>
        <p:spPr>
          <a:xfrm>
            <a:off x="8697205" y="1584055"/>
            <a:ext cx="15160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Customize</a:t>
            </a:r>
          </a:p>
        </p:txBody>
      </p:sp>
      <p:pic>
        <p:nvPicPr>
          <p:cNvPr id="11" name="Picture 10" descr="A picture containing electronics, monitor&#10;&#10;Description automatically generated">
            <a:extLst>
              <a:ext uri="{FF2B5EF4-FFF2-40B4-BE49-F238E27FC236}">
                <a16:creationId xmlns="" xmlns:a16="http://schemas.microsoft.com/office/drawing/2014/main" id="{78136A07-8508-471A-84E8-0CB9E425C1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643" y="1922206"/>
            <a:ext cx="3231473" cy="4577919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C5C2436F-156E-49C0-8893-379B6EC686A6}"/>
              </a:ext>
            </a:extLst>
          </p:cNvPr>
          <p:cNvSpPr/>
          <p:nvPr/>
        </p:nvSpPr>
        <p:spPr>
          <a:xfrm>
            <a:off x="4709650" y="1597743"/>
            <a:ext cx="1854426" cy="470007"/>
          </a:xfrm>
          <a:prstGeom prst="roundRect">
            <a:avLst/>
          </a:prstGeom>
          <a:solidFill>
            <a:srgbClr val="008F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8ECD25B-D86B-48C8-848E-57E4F10A7D3F}"/>
              </a:ext>
            </a:extLst>
          </p:cNvPr>
          <p:cNvSpPr/>
          <p:nvPr/>
        </p:nvSpPr>
        <p:spPr>
          <a:xfrm>
            <a:off x="4852793" y="1603721"/>
            <a:ext cx="15160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 Page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5B17D300-32AA-4723-B63D-888AC6B296EB}"/>
              </a:ext>
            </a:extLst>
          </p:cNvPr>
          <p:cNvSpPr/>
          <p:nvPr/>
        </p:nvSpPr>
        <p:spPr>
          <a:xfrm>
            <a:off x="916856" y="1610033"/>
            <a:ext cx="1854426" cy="470007"/>
          </a:xfrm>
          <a:prstGeom prst="roundRect">
            <a:avLst/>
          </a:prstGeom>
          <a:solidFill>
            <a:srgbClr val="008F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78FCFE62-44F1-4E83-9A05-7BA494118BDA}"/>
              </a:ext>
            </a:extLst>
          </p:cNvPr>
          <p:cNvSpPr/>
          <p:nvPr/>
        </p:nvSpPr>
        <p:spPr>
          <a:xfrm>
            <a:off x="1059999" y="1616011"/>
            <a:ext cx="15160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CAMSS.com</a:t>
            </a:r>
          </a:p>
        </p:txBody>
      </p:sp>
      <p:pic>
        <p:nvPicPr>
          <p:cNvPr id="12" name="Picture 11" descr="A picture containing electronics, monitor&#10;&#10;Description automatically generated">
            <a:extLst>
              <a:ext uri="{FF2B5EF4-FFF2-40B4-BE49-F238E27FC236}">
                <a16:creationId xmlns="" xmlns:a16="http://schemas.microsoft.com/office/drawing/2014/main" id="{A824A14D-19E9-48AD-ABD1-8566D1C68A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90" y="1940675"/>
            <a:ext cx="3231473" cy="457791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228460EA-D684-4D96-9382-522083CEB5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4743" y="2345842"/>
            <a:ext cx="2842469" cy="3774739"/>
          </a:xfrm>
          <a:prstGeom prst="rect">
            <a:avLst/>
          </a:prstGeom>
        </p:spPr>
      </p:pic>
      <p:pic>
        <p:nvPicPr>
          <p:cNvPr id="3" name="Picture 2" descr="A picture containing electronics, monitor&#10;&#10;Description automatically generated">
            <a:extLst>
              <a:ext uri="{FF2B5EF4-FFF2-40B4-BE49-F238E27FC236}">
                <a16:creationId xmlns="" xmlns:a16="http://schemas.microsoft.com/office/drawing/2014/main" id="{92C0B3D6-0843-40F4-98AB-871D4EDC8A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463" y="1938367"/>
            <a:ext cx="3231473" cy="4577919"/>
          </a:xfrm>
          <a:prstGeom prst="rect">
            <a:avLst/>
          </a:prstGeom>
        </p:spPr>
      </p:pic>
      <p:sp>
        <p:nvSpPr>
          <p:cNvPr id="19" name="Rectangle 18">
            <a:hlinkClick r:id="rId6"/>
            <a:extLst>
              <a:ext uri="{FF2B5EF4-FFF2-40B4-BE49-F238E27FC236}">
                <a16:creationId xmlns="" xmlns:a16="http://schemas.microsoft.com/office/drawing/2014/main" id="{080F73CD-8D15-40B8-9C44-F3C7B6A594C8}"/>
              </a:ext>
            </a:extLst>
          </p:cNvPr>
          <p:cNvSpPr/>
          <p:nvPr/>
        </p:nvSpPr>
        <p:spPr>
          <a:xfrm>
            <a:off x="641555" y="1607573"/>
            <a:ext cx="3215148" cy="4889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hlinkClick r:id="rId7"/>
            <a:extLst>
              <a:ext uri="{FF2B5EF4-FFF2-40B4-BE49-F238E27FC236}">
                <a16:creationId xmlns="" xmlns:a16="http://schemas.microsoft.com/office/drawing/2014/main" id="{69818661-ED6F-48BE-AF92-566BBFB4793E}"/>
              </a:ext>
            </a:extLst>
          </p:cNvPr>
          <p:cNvSpPr/>
          <p:nvPr/>
        </p:nvSpPr>
        <p:spPr>
          <a:xfrm>
            <a:off x="4466303" y="1597740"/>
            <a:ext cx="3215148" cy="4889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hlinkClick r:id="rId8"/>
            <a:extLst>
              <a:ext uri="{FF2B5EF4-FFF2-40B4-BE49-F238E27FC236}">
                <a16:creationId xmlns="" xmlns:a16="http://schemas.microsoft.com/office/drawing/2014/main" id="{9CB7C5E2-FF1C-4505-9F19-D50BB3EAAB7A}"/>
              </a:ext>
            </a:extLst>
          </p:cNvPr>
          <p:cNvSpPr/>
          <p:nvPr/>
        </p:nvSpPr>
        <p:spPr>
          <a:xfrm>
            <a:off x="8283677" y="1661649"/>
            <a:ext cx="3215148" cy="4889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42924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2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FFF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575</TotalTime>
  <Words>327</Words>
  <Application>Microsoft Office PowerPoint</Application>
  <PresentationFormat>Widescreen</PresentationFormat>
  <Paragraphs>45</Paragraphs>
  <Slides>10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Adam</dc:creator>
  <cp:lastModifiedBy>Ryan Phillips</cp:lastModifiedBy>
  <cp:revision>86</cp:revision>
  <cp:lastPrinted>2019-06-07T18:45:48Z</cp:lastPrinted>
  <dcterms:created xsi:type="dcterms:W3CDTF">2019-05-08T19:24:50Z</dcterms:created>
  <dcterms:modified xsi:type="dcterms:W3CDTF">2019-06-18T20:14:02Z</dcterms:modified>
</cp:coreProperties>
</file>