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6" r:id="rId4"/>
    <p:sldId id="263" r:id="rId5"/>
    <p:sldId id="264" r:id="rId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2nPr2DtSkLdHMu4I9ELYg==" hashData="wuGGRxLGvGyoJFTOTvBMxgEDzQ2Nm+ony3g7s5EOvrDqtWrW401kI/i51bs2N6GjFSGD0HaIzNoQUREm/njqk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19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D974C4-8DC9-4AB4-A58B-E387A6AC6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" y="429"/>
            <a:ext cx="12190474" cy="685714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745C1EA-7D14-4B80-BB93-09F39CE418D8}"/>
              </a:ext>
            </a:extLst>
          </p:cNvPr>
          <p:cNvGrpSpPr/>
          <p:nvPr userDrawn="1"/>
        </p:nvGrpSpPr>
        <p:grpSpPr>
          <a:xfrm>
            <a:off x="0" y="2085810"/>
            <a:ext cx="12192002" cy="3310649"/>
            <a:chOff x="0" y="3067665"/>
            <a:chExt cx="12192002" cy="24733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6362FBF-EA85-4989-A574-E13D813C9F79}"/>
                </a:ext>
              </a:extLst>
            </p:cNvPr>
            <p:cNvSpPr/>
            <p:nvPr/>
          </p:nvSpPr>
          <p:spPr>
            <a:xfrm rot="16200000" flipH="1">
              <a:off x="5882146" y="-2814481"/>
              <a:ext cx="427707" cy="12192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252677A-A73F-4C65-B0ED-351694F61617}"/>
                </a:ext>
              </a:extLst>
            </p:cNvPr>
            <p:cNvSpPr/>
            <p:nvPr/>
          </p:nvSpPr>
          <p:spPr>
            <a:xfrm rot="5400000" flipH="1">
              <a:off x="5882148" y="-768847"/>
              <a:ext cx="427707" cy="12192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3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pic>
          <p:nvPicPr>
            <p:cNvPr id="11" name="Picture 10" descr="A picture containing water&#10;&#10;Description automatically generated">
              <a:extLst>
                <a:ext uri="{FF2B5EF4-FFF2-40B4-BE49-F238E27FC236}">
                  <a16:creationId xmlns:a16="http://schemas.microsoft.com/office/drawing/2014/main" xmlns="" id="{C4773157-2755-48DE-99F8-D0D902725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36228"/>
              <a:ext cx="12192000" cy="180283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87D1ED8-5B24-4255-B39F-3A5DA9C9F841}"/>
              </a:ext>
            </a:extLst>
          </p:cNvPr>
          <p:cNvSpPr/>
          <p:nvPr userDrawn="1"/>
        </p:nvSpPr>
        <p:spPr>
          <a:xfrm rot="16200000" flipH="1">
            <a:off x="5899717" y="-101341"/>
            <a:ext cx="392566" cy="12192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C8C3AF0-E99A-45FC-9BCE-2DA3C43887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809"/>
            <a:ext cx="12192000" cy="72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FD9641A-952A-4712-B9B0-CB7EBF95FB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3" y="179881"/>
            <a:ext cx="3684839" cy="36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058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0395D1-0D1B-4440-A507-87771A421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0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68729E-AE0D-4919-BADA-763A67429A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713194-B40D-47A2-8B1F-8551FB60A5F2}"/>
              </a:ext>
            </a:extLst>
          </p:cNvPr>
          <p:cNvSpPr/>
          <p:nvPr userDrawn="1"/>
        </p:nvSpPr>
        <p:spPr>
          <a:xfrm rot="16200000" flipH="1">
            <a:off x="5899717" y="-101341"/>
            <a:ext cx="392566" cy="12192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24D1C4-6AF0-4BC1-BA64-71016F4BE8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9809"/>
            <a:ext cx="12192000" cy="72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F9BC4E-E040-4E1D-A9C1-F5F5E61501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3" y="179881"/>
            <a:ext cx="3684839" cy="36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17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96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ss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amss.com/product/camss-30iseh4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mss.com/product/camss-30iseh48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amss.com/product/customize-the-camss-30is-shelter-system/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://www.camss.com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mss.com/product/camss-30iseh48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mss.com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58367A-723A-44BE-862F-9A6F95F0C56C}"/>
              </a:ext>
            </a:extLst>
          </p:cNvPr>
          <p:cNvSpPr txBox="1"/>
          <p:nvPr/>
        </p:nvSpPr>
        <p:spPr>
          <a:xfrm>
            <a:off x="0" y="3297836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CAMSS30IS</a:t>
            </a:r>
            <a:endParaRPr lang="en-US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 System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C474136D-DC39-48C8-B6FA-2FB6A8EFDCCC}"/>
              </a:ext>
            </a:extLst>
          </p:cNvPr>
          <p:cNvSpPr/>
          <p:nvPr/>
        </p:nvSpPr>
        <p:spPr>
          <a:xfrm>
            <a:off x="5987845" y="6268065"/>
            <a:ext cx="2381865" cy="398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378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532149" y="569626"/>
            <a:ext cx="933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CAMSS30IS Shelter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8EF63A-FB7A-4508-9DDC-B948FE01A222}"/>
              </a:ext>
            </a:extLst>
          </p:cNvPr>
          <p:cNvSpPr txBox="1"/>
          <p:nvPr/>
        </p:nvSpPr>
        <p:spPr>
          <a:xfrm>
            <a:off x="952479" y="1873575"/>
            <a:ext cx="577283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30’ W x 48’ L x 24’4” H with 18’6” eaves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1440 sq. ft. usable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lift vehicle door – 16’ W x 16’11” 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 up in ten (10) hours with a trained crew of eight (8)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heavy equipment required for setup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for maintenance, vehicle inspection or emergency response staging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resistant per NFPA 701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0D00938-447F-43AE-AA02-8EB3D941C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85" y="5606924"/>
            <a:ext cx="5893127" cy="9029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1170C5-B83C-4F49-A70E-E01CC0FF7CB1}"/>
              </a:ext>
            </a:extLst>
          </p:cNvPr>
          <p:cNvSpPr/>
          <p:nvPr/>
        </p:nvSpPr>
        <p:spPr>
          <a:xfrm>
            <a:off x="1458069" y="5744186"/>
            <a:ext cx="49808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our CAMSS30IS, click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www.camss.com/product/camss-30iseh48/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27685B5-1B97-45E0-A6E8-F16C67FD8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45" y="1956479"/>
            <a:ext cx="4820955" cy="320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083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532149" y="569626"/>
            <a:ext cx="933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CAMSS30IS Engineering and Design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8EF63A-FB7A-4508-9DDC-B948FE01A222}"/>
              </a:ext>
            </a:extLst>
          </p:cNvPr>
          <p:cNvSpPr txBox="1"/>
          <p:nvPr/>
        </p:nvSpPr>
        <p:spPr>
          <a:xfrm>
            <a:off x="952478" y="1873576"/>
            <a:ext cx="5772839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maintain internal temperature of 40°F to 80°F in ambient temperature of   -25°F to 125°F when supported </a:t>
            </a:r>
            <a:r>
              <a:rPr lang="en-US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environmental control units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calculations demonstrate shelter performance meets a wind load of 100 mph per ASCE 7-16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calculations demonstrate shelter performance meets ground snow load of 20 psf per ASCE 7-16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FC2C7E7-0FF6-4FE6-BFAA-A0A7D7CA8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645" y="1956479"/>
            <a:ext cx="4820955" cy="3201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BBC215B-E063-423F-BD30-D3924B8A4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85" y="5606924"/>
            <a:ext cx="5893127" cy="90297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B573370-D42D-4C36-A760-D99988F53D94}"/>
              </a:ext>
            </a:extLst>
          </p:cNvPr>
          <p:cNvSpPr/>
          <p:nvPr/>
        </p:nvSpPr>
        <p:spPr>
          <a:xfrm>
            <a:off x="1458069" y="5744186"/>
            <a:ext cx="49808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on our CAMSS30IS, click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www.camss.com/product/camss-30iseh48/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440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E958668D-D2EA-4236-A3DE-9F2BA7A78323}"/>
              </a:ext>
            </a:extLst>
          </p:cNvPr>
          <p:cNvSpPr/>
          <p:nvPr/>
        </p:nvSpPr>
        <p:spPr>
          <a:xfrm>
            <a:off x="8531940" y="1563329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C296B73E-F2D0-4165-AD80-A9A69C5A70DC}"/>
              </a:ext>
            </a:extLst>
          </p:cNvPr>
          <p:cNvSpPr/>
          <p:nvPr/>
        </p:nvSpPr>
        <p:spPr>
          <a:xfrm>
            <a:off x="4709650" y="1597743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777A628D-AA3A-4832-A878-755D71835A06}"/>
              </a:ext>
            </a:extLst>
          </p:cNvPr>
          <p:cNvSpPr/>
          <p:nvPr/>
        </p:nvSpPr>
        <p:spPr>
          <a:xfrm>
            <a:off x="916856" y="1610033"/>
            <a:ext cx="1854426" cy="470007"/>
          </a:xfrm>
          <a:prstGeom prst="roundRect">
            <a:avLst/>
          </a:prstGeom>
          <a:solidFill>
            <a:srgbClr val="008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BA74BBD-84DC-4A20-BE07-45C612A53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00" y="2352461"/>
            <a:ext cx="2814497" cy="38933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E335569-9765-40FB-AF41-DB519DA167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36077" y="2326944"/>
            <a:ext cx="2890683" cy="37641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903837-89C3-45F5-8016-9B4C1624BD2D}"/>
              </a:ext>
            </a:extLst>
          </p:cNvPr>
          <p:cNvSpPr txBox="1"/>
          <p:nvPr/>
        </p:nvSpPr>
        <p:spPr>
          <a:xfrm>
            <a:off x="532149" y="569626"/>
            <a:ext cx="9331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 Website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049BC8D-5FEE-436B-9D95-73874037D783}"/>
              </a:ext>
            </a:extLst>
          </p:cNvPr>
          <p:cNvSpPr/>
          <p:nvPr/>
        </p:nvSpPr>
        <p:spPr>
          <a:xfrm>
            <a:off x="8697205" y="1584055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</a:t>
            </a:r>
          </a:p>
        </p:txBody>
      </p:sp>
      <p:pic>
        <p:nvPicPr>
          <p:cNvPr id="11" name="Picture 10" descr="A picture containing electronics, monitor&#10;&#10;Description automatically generated">
            <a:extLst>
              <a:ext uri="{FF2B5EF4-FFF2-40B4-BE49-F238E27FC236}">
                <a16:creationId xmlns:a16="http://schemas.microsoft.com/office/drawing/2014/main" xmlns="" id="{78136A07-8508-471A-84E8-0CB9E425C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43" y="1922206"/>
            <a:ext cx="3231473" cy="457791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8ECD25B-D86B-48C8-848E-57E4F10A7D3F}"/>
              </a:ext>
            </a:extLst>
          </p:cNvPr>
          <p:cNvSpPr/>
          <p:nvPr/>
        </p:nvSpPr>
        <p:spPr>
          <a:xfrm>
            <a:off x="4852793" y="1603721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Page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8FCFE62-44F1-4E83-9A05-7BA494118BDA}"/>
              </a:ext>
            </a:extLst>
          </p:cNvPr>
          <p:cNvSpPr/>
          <p:nvPr/>
        </p:nvSpPr>
        <p:spPr>
          <a:xfrm>
            <a:off x="1059999" y="1616011"/>
            <a:ext cx="1516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CAMSS.com</a:t>
            </a:r>
          </a:p>
        </p:txBody>
      </p:sp>
      <p:pic>
        <p:nvPicPr>
          <p:cNvPr id="12" name="Picture 11" descr="A picture containing electronics, monitor&#10;&#10;Description automatically generated">
            <a:extLst>
              <a:ext uri="{FF2B5EF4-FFF2-40B4-BE49-F238E27FC236}">
                <a16:creationId xmlns:a16="http://schemas.microsoft.com/office/drawing/2014/main" xmlns="" id="{A824A14D-19E9-48AD-ABD1-8566D1C68A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0" y="1940675"/>
            <a:ext cx="3231473" cy="45779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28460EA-D684-4D96-9382-522083CEB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2303" y="2345842"/>
            <a:ext cx="2804547" cy="3805023"/>
          </a:xfrm>
          <a:prstGeom prst="rect">
            <a:avLst/>
          </a:prstGeom>
        </p:spPr>
      </p:pic>
      <p:pic>
        <p:nvPicPr>
          <p:cNvPr id="3" name="Picture 2" descr="A picture containing electronics, monitor&#10;&#10;Description automatically generated">
            <a:extLst>
              <a:ext uri="{FF2B5EF4-FFF2-40B4-BE49-F238E27FC236}">
                <a16:creationId xmlns:a16="http://schemas.microsoft.com/office/drawing/2014/main" xmlns="" id="{92C0B3D6-0843-40F4-98AB-871D4EDC8A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63" y="1938367"/>
            <a:ext cx="3231473" cy="4577919"/>
          </a:xfrm>
          <a:prstGeom prst="rect">
            <a:avLst/>
          </a:prstGeom>
        </p:spPr>
      </p:pic>
      <p:sp>
        <p:nvSpPr>
          <p:cNvPr id="19" name="Rectangle 18">
            <a:hlinkClick r:id="rId6"/>
            <a:extLst>
              <a:ext uri="{FF2B5EF4-FFF2-40B4-BE49-F238E27FC236}">
                <a16:creationId xmlns:a16="http://schemas.microsoft.com/office/drawing/2014/main" xmlns="" id="{1BED2AA0-1F7F-483B-8C3C-6AD9BB754AAA}"/>
              </a:ext>
            </a:extLst>
          </p:cNvPr>
          <p:cNvSpPr/>
          <p:nvPr/>
        </p:nvSpPr>
        <p:spPr>
          <a:xfrm>
            <a:off x="4476136" y="1629696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7"/>
            <a:extLst>
              <a:ext uri="{FF2B5EF4-FFF2-40B4-BE49-F238E27FC236}">
                <a16:creationId xmlns:a16="http://schemas.microsoft.com/office/drawing/2014/main" xmlns="" id="{D8B57AE5-A5B2-408B-8725-4248DAA9BC3C}"/>
              </a:ext>
            </a:extLst>
          </p:cNvPr>
          <p:cNvSpPr/>
          <p:nvPr/>
        </p:nvSpPr>
        <p:spPr>
          <a:xfrm>
            <a:off x="641555" y="1607573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hlinkClick r:id="rId8"/>
            <a:extLst>
              <a:ext uri="{FF2B5EF4-FFF2-40B4-BE49-F238E27FC236}">
                <a16:creationId xmlns:a16="http://schemas.microsoft.com/office/drawing/2014/main" xmlns="" id="{56724129-33B5-4983-958F-C2295C1D027F}"/>
              </a:ext>
            </a:extLst>
          </p:cNvPr>
          <p:cNvSpPr/>
          <p:nvPr/>
        </p:nvSpPr>
        <p:spPr>
          <a:xfrm>
            <a:off x="8300885" y="1560870"/>
            <a:ext cx="3215148" cy="4889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29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BBB31C-18AB-42C6-82A7-4901FE549AB9}"/>
              </a:ext>
            </a:extLst>
          </p:cNvPr>
          <p:cNvSpPr txBox="1"/>
          <p:nvPr/>
        </p:nvSpPr>
        <p:spPr>
          <a:xfrm>
            <a:off x="0" y="3806654"/>
            <a:ext cx="12192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considering CAMSS Shelters 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further questions, please contact us below</a:t>
            </a:r>
          </a:p>
          <a:p>
            <a:pPr algn="ctr"/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xmlns="" id="{A879299C-15E4-4B19-A5F2-BF765165B358}"/>
              </a:ext>
            </a:extLst>
          </p:cNvPr>
          <p:cNvSpPr/>
          <p:nvPr/>
        </p:nvSpPr>
        <p:spPr>
          <a:xfrm>
            <a:off x="5987845" y="6268065"/>
            <a:ext cx="2381865" cy="398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835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177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Ryan Phillips</cp:lastModifiedBy>
  <cp:revision>63</cp:revision>
  <cp:lastPrinted>2019-06-06T20:41:09Z</cp:lastPrinted>
  <dcterms:created xsi:type="dcterms:W3CDTF">2019-05-08T19:24:50Z</dcterms:created>
  <dcterms:modified xsi:type="dcterms:W3CDTF">2019-06-26T15:34:03Z</dcterms:modified>
</cp:coreProperties>
</file>