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66" r:id="rId4"/>
    <p:sldId id="259" r:id="rId5"/>
    <p:sldId id="267" r:id="rId6"/>
    <p:sldId id="263" r:id="rId7"/>
    <p:sldId id="264" r:id="rId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PET+SR6sPZg0IB3HwdRF4A==" hashData="5wWdUNeSlz1g9cam0TRqmtz4q11rpF7/hjAgJLNuEPxV1UOB9kIY1uE5ERykLCbU9BHLTJZZ1X/B4aS2Zzey5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9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60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D974C4-8DC9-4AB4-A58B-E387A6AC6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429"/>
            <a:ext cx="12190474" cy="68571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745C1EA-7D14-4B80-BB93-09F39CE418D8}"/>
              </a:ext>
            </a:extLst>
          </p:cNvPr>
          <p:cNvGrpSpPr/>
          <p:nvPr userDrawn="1"/>
        </p:nvGrpSpPr>
        <p:grpSpPr>
          <a:xfrm>
            <a:off x="0" y="2085810"/>
            <a:ext cx="12192002" cy="3310649"/>
            <a:chOff x="0" y="3067665"/>
            <a:chExt cx="12192002" cy="247334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6362FBF-EA85-4989-A574-E13D813C9F79}"/>
                </a:ext>
              </a:extLst>
            </p:cNvPr>
            <p:cNvSpPr/>
            <p:nvPr/>
          </p:nvSpPr>
          <p:spPr>
            <a:xfrm rot="16200000" flipH="1">
              <a:off x="5882146" y="-2814481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252677A-A73F-4C65-B0ED-351694F61617}"/>
                </a:ext>
              </a:extLst>
            </p:cNvPr>
            <p:cNvSpPr/>
            <p:nvPr/>
          </p:nvSpPr>
          <p:spPr>
            <a:xfrm rot="5400000" flipH="1">
              <a:off x="5882148" y="-768847"/>
              <a:ext cx="427707" cy="121920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73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pic>
          <p:nvPicPr>
            <p:cNvPr id="11" name="Picture 10" descr="A picture containing water&#10;&#10;Description automatically generated">
              <a:extLst>
                <a:ext uri="{FF2B5EF4-FFF2-40B4-BE49-F238E27FC236}">
                  <a16:creationId xmlns:a16="http://schemas.microsoft.com/office/drawing/2014/main" xmlns="" id="{C4773157-2755-48DE-99F8-D0D902725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6228"/>
              <a:ext cx="12192000" cy="180283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87D1ED8-5B24-4255-B39F-3A5DA9C9F841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8C3AF0-E99A-45FC-9BCE-2DA3C43887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D9641A-952A-4712-B9B0-CB7EBF95FB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05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0395D1-0D1B-4440-A507-87771A421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3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68729E-AE0D-4919-BADA-763A67429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3713194-B40D-47A2-8B1F-8551FB60A5F2}"/>
              </a:ext>
            </a:extLst>
          </p:cNvPr>
          <p:cNvSpPr/>
          <p:nvPr userDrawn="1"/>
        </p:nvSpPr>
        <p:spPr>
          <a:xfrm rot="16200000" flipH="1">
            <a:off x="5899717" y="-101341"/>
            <a:ext cx="392566" cy="12192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24D1C4-6AF0-4BC1-BA64-71016F4BE8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09"/>
            <a:ext cx="12192000" cy="72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F9BC4E-E040-4E1D-A9C1-F5F5E61501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3" y="179881"/>
            <a:ext cx="3684839" cy="36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1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202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96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camss.com/product/camss-35exlp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amss.com/product/customize-camss-35exlp-shelter-system/" TargetMode="External"/><Relationship Id="rId3" Type="http://schemas.openxmlformats.org/officeDocument/2006/relationships/image" Target="../media/image13.jpeg"/><Relationship Id="rId7" Type="http://schemas.openxmlformats.org/officeDocument/2006/relationships/hyperlink" Target="https://camss.com/product/camss-35exlp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mss.com/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mss.com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58367A-723A-44BE-862F-9A6F95F0C56C}"/>
              </a:ext>
            </a:extLst>
          </p:cNvPr>
          <p:cNvSpPr txBox="1"/>
          <p:nvPr/>
        </p:nvSpPr>
        <p:spPr>
          <a:xfrm>
            <a:off x="0" y="329783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CAMSS35EXLP</a:t>
            </a:r>
            <a:endParaRPr lang="en-US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System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xmlns="" id="{223CD641-6347-495A-8A04-032DB2C9FAB5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37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CAMSS35EXLP Shelter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Video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AMSS 35EX Brochure 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6092" y="1455603"/>
            <a:ext cx="9173378" cy="516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08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CAMSS35EXLP Shelter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896987" y="1914181"/>
            <a:ext cx="475164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 sidewalls allow for a fully-usable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35’ W x 32’ L x 12’8” 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1120 square feet of usable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Assembles in 8 hours with a trained six-person crew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for billeting, command post, and/or recreation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642B498-A017-41B2-916E-0A05C3EC4A3A}"/>
              </a:ext>
            </a:extLst>
          </p:cNvPr>
          <p:cNvSpPr/>
          <p:nvPr/>
        </p:nvSpPr>
        <p:spPr>
          <a:xfrm>
            <a:off x="1076633" y="5604387"/>
            <a:ext cx="6024715" cy="899652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1170C5-B83C-4F49-A70E-E01CC0FF7CB1}"/>
              </a:ext>
            </a:extLst>
          </p:cNvPr>
          <p:cNvSpPr/>
          <p:nvPr/>
        </p:nvSpPr>
        <p:spPr>
          <a:xfrm>
            <a:off x="1458069" y="5744186"/>
            <a:ext cx="550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our CAMSS35EXLP, click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www.camss.com/product/camss-35exlp/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352D15-5361-47B5-985C-1C579D5101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85" y="1883105"/>
            <a:ext cx="5651096" cy="31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933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CAMSS35EXLP Engineering &amp;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8EF63A-FB7A-4508-9DDC-B948FE01A222}"/>
              </a:ext>
            </a:extLst>
          </p:cNvPr>
          <p:cNvSpPr txBox="1"/>
          <p:nvPr/>
        </p:nvSpPr>
        <p:spPr>
          <a:xfrm>
            <a:off x="900859" y="1914180"/>
            <a:ext cx="482151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maintain internal temperature of 40°F to 80°F in ambient temperature of -25°F to 125°F when supported by 5-ton military environmental control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calculations demonstrate shelter performance meets a 100 mph wind load per ASCE 7-16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calculations demonstrate shelter performance meets a ground snow load of 20 psf per ASCE 7-16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9BA8616-D050-4796-893F-424BBB30E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087191"/>
            <a:ext cx="5125065" cy="2971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598" y="2150185"/>
            <a:ext cx="4967219" cy="282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65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EBAE42-7CD1-4456-997F-AECA9639E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903837-89C3-45F5-8016-9B4C1624BD2D}"/>
              </a:ext>
            </a:extLst>
          </p:cNvPr>
          <p:cNvSpPr txBox="1"/>
          <p:nvPr/>
        </p:nvSpPr>
        <p:spPr>
          <a:xfrm>
            <a:off x="529876" y="569626"/>
            <a:ext cx="9827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OPTIONAL: </a:t>
            </a:r>
            <a:r>
              <a:rPr lang="en-US" sz="3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CAMSS35EXLP SolarFly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8EF63A-FB7A-4508-9DDC-B948FE01A222}"/>
              </a:ext>
            </a:extLst>
          </p:cNvPr>
          <p:cNvSpPr txBox="1"/>
          <p:nvPr/>
        </p:nvSpPr>
        <p:spPr>
          <a:xfrm>
            <a:off x="829938" y="1443841"/>
            <a:ext cx="526606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reduces heat from sun and ECU usage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 and compact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Fly, ropes, and spikes weigh 320 lbs.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install without any disassembly of the shelter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welded mil-spec fabric with mesh that meets fire rating ASTM D6413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CAMSS35EXLP shelter frame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Withstands 55 mph sustained winds with 65 mph wind gusts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3">
            <a:extLst>
              <a:ext uri="{FF2B5EF4-FFF2-40B4-BE49-F238E27FC236}">
                <a16:creationId xmlns="" xmlns:a16="http://schemas.microsoft.com/office/drawing/2014/main" id="{A642B498-A017-41B2-916E-0A05C3EC4A3A}"/>
              </a:ext>
            </a:extLst>
          </p:cNvPr>
          <p:cNvSpPr/>
          <p:nvPr/>
        </p:nvSpPr>
        <p:spPr>
          <a:xfrm>
            <a:off x="662079" y="5519157"/>
            <a:ext cx="4714153" cy="1037163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31170C5-B83C-4F49-A70E-E01CC0FF7CB1}"/>
              </a:ext>
            </a:extLst>
          </p:cNvPr>
          <p:cNvSpPr/>
          <p:nvPr/>
        </p:nvSpPr>
        <p:spPr>
          <a:xfrm>
            <a:off x="994520" y="5588414"/>
            <a:ext cx="40446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Numbers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–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CAMSS-35EX32-SF-T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Color </a:t>
            </a:r>
            <a:r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CAMSS-35EX32-SF-G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5" y="1881876"/>
            <a:ext cx="5387953" cy="30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258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BA74BBD-84DC-4A20-BE07-45C612A5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0" y="2352461"/>
            <a:ext cx="2814497" cy="38933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E335569-9765-40FB-AF41-DB519DA16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1664" y="2324649"/>
            <a:ext cx="2803837" cy="3759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903837-89C3-45F5-8016-9B4C1624BD2D}"/>
              </a:ext>
            </a:extLst>
          </p:cNvPr>
          <p:cNvSpPr txBox="1"/>
          <p:nvPr/>
        </p:nvSpPr>
        <p:spPr>
          <a:xfrm>
            <a:off x="532149" y="569626"/>
            <a:ext cx="9331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 Website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717745C-E800-40B4-A4D2-23F484660A0F}"/>
              </a:ext>
            </a:extLst>
          </p:cNvPr>
          <p:cNvSpPr/>
          <p:nvPr/>
        </p:nvSpPr>
        <p:spPr>
          <a:xfrm>
            <a:off x="8531940" y="1563329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049BC8D-5FEE-436B-9D95-73874037D783}"/>
              </a:ext>
            </a:extLst>
          </p:cNvPr>
          <p:cNvSpPr/>
          <p:nvPr/>
        </p:nvSpPr>
        <p:spPr>
          <a:xfrm>
            <a:off x="8697205" y="1584055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</a:t>
            </a:r>
          </a:p>
        </p:txBody>
      </p:sp>
      <p:pic>
        <p:nvPicPr>
          <p:cNvPr id="11" name="Picture 10" descr="A picture containing electronics, monitor&#10;&#10;Description automatically generated">
            <a:extLst>
              <a:ext uri="{FF2B5EF4-FFF2-40B4-BE49-F238E27FC236}">
                <a16:creationId xmlns:a16="http://schemas.microsoft.com/office/drawing/2014/main" xmlns="" id="{78136A07-8508-471A-84E8-0CB9E425C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43" y="1922206"/>
            <a:ext cx="3231473" cy="457791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5C2436F-156E-49C0-8893-379B6EC686A6}"/>
              </a:ext>
            </a:extLst>
          </p:cNvPr>
          <p:cNvSpPr/>
          <p:nvPr/>
        </p:nvSpPr>
        <p:spPr>
          <a:xfrm>
            <a:off x="4709650" y="159774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ECD25B-D86B-48C8-848E-57E4F10A7D3F}"/>
              </a:ext>
            </a:extLst>
          </p:cNvPr>
          <p:cNvSpPr/>
          <p:nvPr/>
        </p:nvSpPr>
        <p:spPr>
          <a:xfrm>
            <a:off x="4852793" y="160372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Page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B17D300-32AA-4723-B63D-888AC6B296EB}"/>
              </a:ext>
            </a:extLst>
          </p:cNvPr>
          <p:cNvSpPr/>
          <p:nvPr/>
        </p:nvSpPr>
        <p:spPr>
          <a:xfrm>
            <a:off x="916856" y="1610033"/>
            <a:ext cx="1854426" cy="470007"/>
          </a:xfrm>
          <a:prstGeom prst="roundRect">
            <a:avLst/>
          </a:prstGeom>
          <a:solidFill>
            <a:srgbClr val="008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FCFE62-44F1-4E83-9A05-7BA494118BDA}"/>
              </a:ext>
            </a:extLst>
          </p:cNvPr>
          <p:cNvSpPr/>
          <p:nvPr/>
        </p:nvSpPr>
        <p:spPr>
          <a:xfrm>
            <a:off x="1059999" y="1616011"/>
            <a:ext cx="1516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CAMSS.com</a:t>
            </a:r>
          </a:p>
        </p:txBody>
      </p:sp>
      <p:pic>
        <p:nvPicPr>
          <p:cNvPr id="12" name="Picture 11" descr="A picture containing electronics, monitor&#10;&#10;Description automatically generated">
            <a:extLst>
              <a:ext uri="{FF2B5EF4-FFF2-40B4-BE49-F238E27FC236}">
                <a16:creationId xmlns:a16="http://schemas.microsoft.com/office/drawing/2014/main" xmlns="" id="{A824A14D-19E9-48AD-ABD1-8566D1C68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0" y="1940675"/>
            <a:ext cx="3231473" cy="4577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28460EA-D684-4D96-9382-522083CEB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245" y="2344097"/>
            <a:ext cx="2900907" cy="3761735"/>
          </a:xfrm>
          <a:prstGeom prst="rect">
            <a:avLst/>
          </a:prstGeom>
        </p:spPr>
      </p:pic>
      <p:pic>
        <p:nvPicPr>
          <p:cNvPr id="3" name="Picture 2" descr="A picture containing electronics, monitor&#10;&#10;Description automatically generated">
            <a:extLst>
              <a:ext uri="{FF2B5EF4-FFF2-40B4-BE49-F238E27FC236}">
                <a16:creationId xmlns:a16="http://schemas.microsoft.com/office/drawing/2014/main" xmlns="" id="{92C0B3D6-0843-40F4-98AB-871D4EDC8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63" y="1938367"/>
            <a:ext cx="3231473" cy="4577919"/>
          </a:xfrm>
          <a:prstGeom prst="rect">
            <a:avLst/>
          </a:prstGeom>
        </p:spPr>
      </p:pic>
      <p:sp>
        <p:nvSpPr>
          <p:cNvPr id="19" name="Rectangle 18">
            <a:hlinkClick r:id="rId6"/>
            <a:extLst>
              <a:ext uri="{FF2B5EF4-FFF2-40B4-BE49-F238E27FC236}">
                <a16:creationId xmlns:a16="http://schemas.microsoft.com/office/drawing/2014/main" xmlns="" id="{0DFFC9B0-6A4C-45C4-910C-1196C594F9FC}"/>
              </a:ext>
            </a:extLst>
          </p:cNvPr>
          <p:cNvSpPr/>
          <p:nvPr/>
        </p:nvSpPr>
        <p:spPr>
          <a:xfrm>
            <a:off x="641555" y="1607573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7"/>
            <a:extLst>
              <a:ext uri="{FF2B5EF4-FFF2-40B4-BE49-F238E27FC236}">
                <a16:creationId xmlns:a16="http://schemas.microsoft.com/office/drawing/2014/main" xmlns="" id="{B9E0C6D8-D7FE-4464-A21D-757ED2B18B00}"/>
              </a:ext>
            </a:extLst>
          </p:cNvPr>
          <p:cNvSpPr/>
          <p:nvPr/>
        </p:nvSpPr>
        <p:spPr>
          <a:xfrm>
            <a:off x="4466303" y="1590367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8"/>
            <a:extLst>
              <a:ext uri="{FF2B5EF4-FFF2-40B4-BE49-F238E27FC236}">
                <a16:creationId xmlns:a16="http://schemas.microsoft.com/office/drawing/2014/main" xmlns="" id="{C4BB6381-0C99-4973-83DB-C087799DD5BC}"/>
              </a:ext>
            </a:extLst>
          </p:cNvPr>
          <p:cNvSpPr/>
          <p:nvPr/>
        </p:nvSpPr>
        <p:spPr>
          <a:xfrm>
            <a:off x="8305800" y="1536289"/>
            <a:ext cx="3215148" cy="488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29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8BBB31C-18AB-42C6-82A7-4901FE549AB9}"/>
              </a:ext>
            </a:extLst>
          </p:cNvPr>
          <p:cNvSpPr txBox="1"/>
          <p:nvPr/>
        </p:nvSpPr>
        <p:spPr>
          <a:xfrm>
            <a:off x="0" y="3806654"/>
            <a:ext cx="1219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considering CAMSS Shelters 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questions, please contact us below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xmlns="" id="{F1F45C68-9BC2-46C3-83CE-5C12687646A2}"/>
              </a:ext>
            </a:extLst>
          </p:cNvPr>
          <p:cNvSpPr/>
          <p:nvPr/>
        </p:nvSpPr>
        <p:spPr>
          <a:xfrm>
            <a:off x="5987845" y="6268065"/>
            <a:ext cx="2381865" cy="398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3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212</Words>
  <Application>Microsoft Office PowerPoint</Application>
  <PresentationFormat>Widescreen</PresentationFormat>
  <Paragraphs>34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</dc:creator>
  <cp:lastModifiedBy>Ryan Phillips</cp:lastModifiedBy>
  <cp:revision>58</cp:revision>
  <cp:lastPrinted>2019-05-08T21:30:30Z</cp:lastPrinted>
  <dcterms:created xsi:type="dcterms:W3CDTF">2019-05-08T19:24:50Z</dcterms:created>
  <dcterms:modified xsi:type="dcterms:W3CDTF">2019-06-26T15:35:56Z</dcterms:modified>
</cp:coreProperties>
</file>