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3" r:id="rId5"/>
    <p:sldId id="264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DYYwUYSq1Kipl/VEFUEzg==" hashData="ZAs79qlkKNJK+Um6uOxvMZK7Oahwy/w5MMvcuogFPOpNdCSk52zU/i/zvfXRhlJJ30jagCAxE2HmdA3i2zd8N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1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D974C4-8DC9-4AB4-A58B-E387A6AC6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429"/>
            <a:ext cx="12190474" cy="6857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745C1EA-7D14-4B80-BB93-09F39CE418D8}"/>
              </a:ext>
            </a:extLst>
          </p:cNvPr>
          <p:cNvGrpSpPr/>
          <p:nvPr userDrawn="1"/>
        </p:nvGrpSpPr>
        <p:grpSpPr>
          <a:xfrm>
            <a:off x="0" y="2085810"/>
            <a:ext cx="12192002" cy="3310649"/>
            <a:chOff x="0" y="3067665"/>
            <a:chExt cx="12192002" cy="2473341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6362FBF-EA85-4989-A574-E13D813C9F79}"/>
                </a:ext>
              </a:extLst>
            </p:cNvPr>
            <p:cNvSpPr/>
            <p:nvPr/>
          </p:nvSpPr>
          <p:spPr>
            <a:xfrm rot="16200000" flipH="1">
              <a:off x="5882146" y="-2814481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252677A-A73F-4C65-B0ED-351694F61617}"/>
                </a:ext>
              </a:extLst>
            </p:cNvPr>
            <p:cNvSpPr/>
            <p:nvPr/>
          </p:nvSpPr>
          <p:spPr>
            <a:xfrm rot="5400000" flipH="1">
              <a:off x="5882148" y="-768847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 descr="A picture containing water&#10;&#10;Description automatically generated">
              <a:extLst>
                <a:ext uri="{FF2B5EF4-FFF2-40B4-BE49-F238E27FC236}">
                  <a16:creationId xmlns="" xmlns:a16="http://schemas.microsoft.com/office/drawing/2014/main" id="{C4773157-2755-48DE-99F8-D0D90272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6228"/>
              <a:ext cx="12192000" cy="180283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87D1ED8-5B24-4255-B39F-3A5DA9C9F841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C8C3AF0-E99A-45FC-9BCE-2DA3C43887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FD9641A-952A-4712-B9B0-CB7EBF95FB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58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0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68729E-AE0D-4919-BADA-763A67429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3713194-B40D-47A2-8B1F-8551FB60A5F2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24D1C4-6AF0-4BC1-BA64-71016F4BE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F9BC4E-E040-4E1D-A9C1-F5F5E6150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7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amss.com/product/camss-18ex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amss.com/product/camss-18ex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amss.com/product/customize-camss-18ex-shelter-system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camss.com/product/camss-18ex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ss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58367A-723A-44BE-862F-9A6F95F0C56C}"/>
              </a:ext>
            </a:extLst>
          </p:cNvPr>
          <p:cNvSpPr txBox="1"/>
          <p:nvPr/>
        </p:nvSpPr>
        <p:spPr>
          <a:xfrm>
            <a:off x="0" y="32978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CAMSS18EX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="" xmlns:a16="http://schemas.microsoft.com/office/drawing/2014/main" id="{262FDA1A-DEE0-497B-994A-664C9C0B33BA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78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650136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CAMSS18EX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1076633" y="1877566"/>
            <a:ext cx="4611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 sidewalls allow for a fully-usable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18’W x 24’L x 10’H with 7’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eaves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 area of 432 square feet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855 lbs unpackaged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in 20 minutes with a trained four-person crew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billeting, command post, or forward operating base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642B498-A017-41B2-916E-0A05C3EC4A3A}"/>
              </a:ext>
            </a:extLst>
          </p:cNvPr>
          <p:cNvSpPr/>
          <p:nvPr/>
        </p:nvSpPr>
        <p:spPr>
          <a:xfrm>
            <a:off x="1076633" y="5604387"/>
            <a:ext cx="6017341" cy="899652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1170C5-B83C-4F49-A70E-E01CC0FF7CB1}"/>
              </a:ext>
            </a:extLst>
          </p:cNvPr>
          <p:cNvSpPr/>
          <p:nvPr/>
        </p:nvSpPr>
        <p:spPr>
          <a:xfrm>
            <a:off x="1458069" y="5744186"/>
            <a:ext cx="5207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CAMSS18EX,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www.camss.com/product/camss-18ex/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85" y="1945098"/>
            <a:ext cx="6444423" cy="25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3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650136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CAMSS18EX Engineering and Design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914400" y="1773716"/>
            <a:ext cx="477368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maintain internal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of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40°F to 80°F in ambient temperatures of -25°F to 125°F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5-ton ECU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Engineered to withstand 100 mph wind load per ASCE 7-16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Engineered to withstand 15 psf ground snow load per ASCE 7-16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for 20 set-up/strikes and fully deployable 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642B498-A017-41B2-916E-0A05C3EC4A3A}"/>
              </a:ext>
            </a:extLst>
          </p:cNvPr>
          <p:cNvSpPr/>
          <p:nvPr/>
        </p:nvSpPr>
        <p:spPr>
          <a:xfrm>
            <a:off x="1076633" y="5604387"/>
            <a:ext cx="6017341" cy="899652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1170C5-B83C-4F49-A70E-E01CC0FF7CB1}"/>
              </a:ext>
            </a:extLst>
          </p:cNvPr>
          <p:cNvSpPr/>
          <p:nvPr/>
        </p:nvSpPr>
        <p:spPr>
          <a:xfrm>
            <a:off x="1458069" y="5744186"/>
            <a:ext cx="5207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CAMSS18EX,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www.camss.com/product/camss-18ex/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237" y="1773716"/>
            <a:ext cx="4742052" cy="29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268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BA74BBD-84DC-4A20-BE07-45C612A5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0" y="2352461"/>
            <a:ext cx="2814497" cy="3893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E335569-9765-40FB-AF41-DB519DA16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664" y="2344994"/>
            <a:ext cx="2803837" cy="3731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650990" y="569626"/>
            <a:ext cx="935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 Website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B717745C-E800-40B4-A4D2-23F484660A0F}"/>
              </a:ext>
            </a:extLst>
          </p:cNvPr>
          <p:cNvSpPr/>
          <p:nvPr/>
        </p:nvSpPr>
        <p:spPr>
          <a:xfrm>
            <a:off x="8531940" y="1563329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049BC8D-5FEE-436B-9D95-73874037D783}"/>
              </a:ext>
            </a:extLst>
          </p:cNvPr>
          <p:cNvSpPr/>
          <p:nvPr/>
        </p:nvSpPr>
        <p:spPr>
          <a:xfrm>
            <a:off x="8697205" y="1584055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</a:p>
        </p:txBody>
      </p:sp>
      <p:pic>
        <p:nvPicPr>
          <p:cNvPr id="11" name="Picture 10" descr="A picture containing electronics, monitor&#10;&#10;Description automatically generated">
            <a:extLst>
              <a:ext uri="{FF2B5EF4-FFF2-40B4-BE49-F238E27FC236}">
                <a16:creationId xmlns="" xmlns:a16="http://schemas.microsoft.com/office/drawing/2014/main" id="{78136A07-8508-471A-84E8-0CB9E425C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43" y="1922206"/>
            <a:ext cx="3231473" cy="457791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C5C2436F-156E-49C0-8893-379B6EC686A6}"/>
              </a:ext>
            </a:extLst>
          </p:cNvPr>
          <p:cNvSpPr/>
          <p:nvPr/>
        </p:nvSpPr>
        <p:spPr>
          <a:xfrm>
            <a:off x="4709650" y="159774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8ECD25B-D86B-48C8-848E-57E4F10A7D3F}"/>
              </a:ext>
            </a:extLst>
          </p:cNvPr>
          <p:cNvSpPr/>
          <p:nvPr/>
        </p:nvSpPr>
        <p:spPr>
          <a:xfrm>
            <a:off x="4852793" y="160372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Page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5B17D300-32AA-4723-B63D-888AC6B296EB}"/>
              </a:ext>
            </a:extLst>
          </p:cNvPr>
          <p:cNvSpPr/>
          <p:nvPr/>
        </p:nvSpPr>
        <p:spPr>
          <a:xfrm>
            <a:off x="916856" y="161003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8FCFE62-44F1-4E83-9A05-7BA494118BDA}"/>
              </a:ext>
            </a:extLst>
          </p:cNvPr>
          <p:cNvSpPr/>
          <p:nvPr/>
        </p:nvSpPr>
        <p:spPr>
          <a:xfrm>
            <a:off x="1059999" y="161601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CAMSS.com</a:t>
            </a:r>
          </a:p>
        </p:txBody>
      </p:sp>
      <p:pic>
        <p:nvPicPr>
          <p:cNvPr id="12" name="Picture 11" descr="A picture containing electronics, monitor&#10;&#10;Description automatically generated">
            <a:extLst>
              <a:ext uri="{FF2B5EF4-FFF2-40B4-BE49-F238E27FC236}">
                <a16:creationId xmlns="" xmlns:a16="http://schemas.microsoft.com/office/drawing/2014/main" id="{A824A14D-19E9-48AD-ABD1-8566D1C68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" y="1940675"/>
            <a:ext cx="3231473" cy="4577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28460EA-D684-4D96-9382-522083CEB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372" y="2361062"/>
            <a:ext cx="2849658" cy="3818512"/>
          </a:xfrm>
          <a:prstGeom prst="rect">
            <a:avLst/>
          </a:prstGeom>
        </p:spPr>
      </p:pic>
      <p:pic>
        <p:nvPicPr>
          <p:cNvPr id="3" name="Picture 2" descr="A picture containing electronics, monitor&#10;&#10;Description automatically generated">
            <a:extLst>
              <a:ext uri="{FF2B5EF4-FFF2-40B4-BE49-F238E27FC236}">
                <a16:creationId xmlns="" xmlns:a16="http://schemas.microsoft.com/office/drawing/2014/main" id="{92C0B3D6-0843-40F4-98AB-871D4EDC8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3" y="1938367"/>
            <a:ext cx="3231473" cy="4577919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="" xmlns:a16="http://schemas.microsoft.com/office/drawing/2014/main" id="{15B9B9E0-981E-44D2-8D43-47E5627F87B4}"/>
              </a:ext>
            </a:extLst>
          </p:cNvPr>
          <p:cNvSpPr/>
          <p:nvPr/>
        </p:nvSpPr>
        <p:spPr>
          <a:xfrm>
            <a:off x="641555" y="1607573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7"/>
            <a:extLst>
              <a:ext uri="{FF2B5EF4-FFF2-40B4-BE49-F238E27FC236}">
                <a16:creationId xmlns="" xmlns:a16="http://schemas.microsoft.com/office/drawing/2014/main" id="{6D6556FF-09DE-47E3-84C5-C0BCCCDAF304}"/>
              </a:ext>
            </a:extLst>
          </p:cNvPr>
          <p:cNvSpPr/>
          <p:nvPr/>
        </p:nvSpPr>
        <p:spPr>
          <a:xfrm>
            <a:off x="4458930" y="1612489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8"/>
            <a:extLst>
              <a:ext uri="{FF2B5EF4-FFF2-40B4-BE49-F238E27FC236}">
                <a16:creationId xmlns="" xmlns:a16="http://schemas.microsoft.com/office/drawing/2014/main" id="{7A403909-529A-4EC4-AF5E-420207C5090A}"/>
              </a:ext>
            </a:extLst>
          </p:cNvPr>
          <p:cNvSpPr/>
          <p:nvPr/>
        </p:nvSpPr>
        <p:spPr>
          <a:xfrm>
            <a:off x="8276305" y="1551038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7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9650" y="2361062"/>
            <a:ext cx="2745454" cy="3020222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9354" y="5381284"/>
            <a:ext cx="2794300" cy="731533"/>
          </a:xfrm>
          <a:prstGeom prst="rect">
            <a:avLst/>
          </a:prstGeom>
        </p:spPr>
      </p:pic>
      <p:pic>
        <p:nvPicPr>
          <p:cNvPr id="5" name="Picture 4">
            <a:hlinkClick r:id="rId8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9899" y="2333416"/>
            <a:ext cx="2785601" cy="25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292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BBB31C-18AB-42C6-82A7-4901FE549AB9}"/>
              </a:ext>
            </a:extLst>
          </p:cNvPr>
          <p:cNvSpPr txBox="1"/>
          <p:nvPr/>
        </p:nvSpPr>
        <p:spPr>
          <a:xfrm>
            <a:off x="0" y="3806654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CAMSS Shelters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questions, please contact us below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="" xmlns:a16="http://schemas.microsoft.com/office/drawing/2014/main" id="{5411A762-6118-466D-BE39-C83B2B11179A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35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149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Ryan Phillips</cp:lastModifiedBy>
  <cp:revision>91</cp:revision>
  <cp:lastPrinted>2019-06-14T20:58:37Z</cp:lastPrinted>
  <dcterms:created xsi:type="dcterms:W3CDTF">2019-05-08T19:24:50Z</dcterms:created>
  <dcterms:modified xsi:type="dcterms:W3CDTF">2019-07-09T18:51:47Z</dcterms:modified>
</cp:coreProperties>
</file>