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70" r:id="rId2"/>
    <p:sldId id="258" r:id="rId3"/>
    <p:sldId id="266" r:id="rId4"/>
    <p:sldId id="263" r:id="rId5"/>
    <p:sldId id="264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1UpfFq5ciNejamnF2S3Aw==" hashData="y80eniBE5C8D+/kMd9BibeVYW+cZgN9nhaix/cv/juuuEgis7FsVoK3yGkzRO8EZiaMUUmO4G5lw2CFGnFVNR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8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2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18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68729E-AE0D-4919-BADA-763A67429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713194-B40D-47A2-8B1F-8551FB60A5F2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24D1C4-6AF0-4BC1-BA64-71016F4BE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9BC4E-E040-4E1D-A9C1-F5F5E6150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37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D974C4-8DC9-4AB4-A58B-E387A6AC6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29"/>
            <a:ext cx="12190476" cy="6857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745C1EA-7D14-4B80-BB93-09F39CE418D8}"/>
              </a:ext>
            </a:extLst>
          </p:cNvPr>
          <p:cNvGrpSpPr/>
          <p:nvPr userDrawn="1"/>
        </p:nvGrpSpPr>
        <p:grpSpPr>
          <a:xfrm>
            <a:off x="0" y="2085810"/>
            <a:ext cx="12192002" cy="3310649"/>
            <a:chOff x="0" y="3067665"/>
            <a:chExt cx="12192002" cy="2473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6362FBF-EA85-4989-A574-E13D813C9F79}"/>
                </a:ext>
              </a:extLst>
            </p:cNvPr>
            <p:cNvSpPr/>
            <p:nvPr/>
          </p:nvSpPr>
          <p:spPr>
            <a:xfrm rot="16200000" flipH="1">
              <a:off x="5882146" y="-2814481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252677A-A73F-4C65-B0ED-351694F61617}"/>
                </a:ext>
              </a:extLst>
            </p:cNvPr>
            <p:cNvSpPr/>
            <p:nvPr/>
          </p:nvSpPr>
          <p:spPr>
            <a:xfrm rot="5400000" flipH="1">
              <a:off x="5882148" y="-768847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 descr="A picture containing water&#10;&#10;Description automatically generated">
              <a:extLst>
                <a:ext uri="{FF2B5EF4-FFF2-40B4-BE49-F238E27FC236}">
                  <a16:creationId xmlns:a16="http://schemas.microsoft.com/office/drawing/2014/main" xmlns="" id="{C4773157-2755-48DE-99F8-D0D90272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6228"/>
              <a:ext cx="12192000" cy="180283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7D1ED8-5B24-4255-B39F-3A5DA9C9F841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8C3AF0-E99A-45FC-9BCE-2DA3C43887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D9641A-952A-4712-B9B0-CB7EBF95FB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04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1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8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1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1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8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7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8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amss.com/product/camss-24tac-lme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amss.com/product/customize-camss-24tac-lme-shelter-system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camss.com/product/camss-24tac-lm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amss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8367A-723A-44BE-862F-9A6F95F0C56C}"/>
              </a:ext>
            </a:extLst>
          </p:cNvPr>
          <p:cNvSpPr txBox="1"/>
          <p:nvPr/>
        </p:nvSpPr>
        <p:spPr>
          <a:xfrm>
            <a:off x="0" y="32978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CAMSS24TACLME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FDCA3D91-92DF-4DF4-AF39-AA3B0228A458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57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CAMSS24TACLME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1019431" y="1521847"/>
            <a:ext cx="514487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aintenance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nclosure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(LME)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24’W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32’6”L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15’9” H, with 12’ lower eaves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780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feet of usable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1150 lbs. unpackaged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 for quick assembly and strike times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under 25 minutes with a trained 4-person crew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used for maintenance and rapid deployment situations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642B498-A017-41B2-916E-0A05C3EC4A3A}"/>
              </a:ext>
            </a:extLst>
          </p:cNvPr>
          <p:cNvSpPr/>
          <p:nvPr/>
        </p:nvSpPr>
        <p:spPr>
          <a:xfrm>
            <a:off x="1076634" y="5604387"/>
            <a:ext cx="6061586" cy="899652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1170C5-B83C-4F49-A70E-E01CC0FF7CB1}"/>
              </a:ext>
            </a:extLst>
          </p:cNvPr>
          <p:cNvSpPr/>
          <p:nvPr/>
        </p:nvSpPr>
        <p:spPr>
          <a:xfrm>
            <a:off x="1458069" y="5744186"/>
            <a:ext cx="5745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CAMSS24TACLME, click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069" y="6054213"/>
            <a:ext cx="557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https://camss.com/product/camss-24tac-lme/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88" y="1384570"/>
            <a:ext cx="5467149" cy="38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91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CAMSS24TACLME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Testing &amp;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1100984" y="2049228"/>
            <a:ext cx="42862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Engineered to meet wind loads of 55 mph sustained winds with gusts up to 65 mph per ASCE 7-16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Engineered to meet ground snow loads of 10 psf per ASCE 7-16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for 40+ set-up/strikes and fully deployable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52" y="2169867"/>
            <a:ext cx="5291155" cy="27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400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BA74BBD-84DC-4A20-BE07-45C612A5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0" y="2352461"/>
            <a:ext cx="2814497" cy="3893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E335569-9765-40FB-AF41-DB519DA16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664" y="2329407"/>
            <a:ext cx="2803837" cy="3754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 Website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717745C-E800-40B4-A4D2-23F484660A0F}"/>
              </a:ext>
            </a:extLst>
          </p:cNvPr>
          <p:cNvSpPr/>
          <p:nvPr/>
        </p:nvSpPr>
        <p:spPr>
          <a:xfrm>
            <a:off x="8531940" y="1563329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49BC8D-5FEE-436B-9D95-73874037D783}"/>
              </a:ext>
            </a:extLst>
          </p:cNvPr>
          <p:cNvSpPr/>
          <p:nvPr/>
        </p:nvSpPr>
        <p:spPr>
          <a:xfrm>
            <a:off x="8697205" y="1584055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</a:p>
        </p:txBody>
      </p:sp>
      <p:pic>
        <p:nvPicPr>
          <p:cNvPr id="11" name="Picture 10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78136A07-8508-471A-84E8-0CB9E425C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43" y="1922206"/>
            <a:ext cx="3231473" cy="457791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5C2436F-156E-49C0-8893-379B6EC686A6}"/>
              </a:ext>
            </a:extLst>
          </p:cNvPr>
          <p:cNvSpPr/>
          <p:nvPr/>
        </p:nvSpPr>
        <p:spPr>
          <a:xfrm>
            <a:off x="4709650" y="159774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ECD25B-D86B-48C8-848E-57E4F10A7D3F}"/>
              </a:ext>
            </a:extLst>
          </p:cNvPr>
          <p:cNvSpPr/>
          <p:nvPr/>
        </p:nvSpPr>
        <p:spPr>
          <a:xfrm>
            <a:off x="4852793" y="160372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Page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B17D300-32AA-4723-B63D-888AC6B296EB}"/>
              </a:ext>
            </a:extLst>
          </p:cNvPr>
          <p:cNvSpPr/>
          <p:nvPr/>
        </p:nvSpPr>
        <p:spPr>
          <a:xfrm>
            <a:off x="916856" y="161003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FCFE62-44F1-4E83-9A05-7BA494118BDA}"/>
              </a:ext>
            </a:extLst>
          </p:cNvPr>
          <p:cNvSpPr/>
          <p:nvPr/>
        </p:nvSpPr>
        <p:spPr>
          <a:xfrm>
            <a:off x="1059999" y="161601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CAMSS.com</a:t>
            </a:r>
          </a:p>
        </p:txBody>
      </p:sp>
      <p:pic>
        <p:nvPicPr>
          <p:cNvPr id="12" name="Picture 11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A824A14D-19E9-48AD-ABD1-8566D1C68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" y="1940675"/>
            <a:ext cx="3231473" cy="4577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28460EA-D684-4D96-9382-522083CEB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4123" y="2337619"/>
            <a:ext cx="2900907" cy="3782962"/>
          </a:xfrm>
          <a:prstGeom prst="rect">
            <a:avLst/>
          </a:prstGeom>
        </p:spPr>
      </p:pic>
      <p:pic>
        <p:nvPicPr>
          <p:cNvPr id="3" name="Picture 2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92C0B3D6-0843-40F4-98AB-871D4EDC8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3" y="1938367"/>
            <a:ext cx="3231473" cy="4577919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:a16="http://schemas.microsoft.com/office/drawing/2014/main" xmlns="" id="{6DAC42C2-4069-4695-910A-C13A28315C5F}"/>
              </a:ext>
            </a:extLst>
          </p:cNvPr>
          <p:cNvSpPr/>
          <p:nvPr/>
        </p:nvSpPr>
        <p:spPr>
          <a:xfrm>
            <a:off x="641555" y="1607573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7"/>
            <a:extLst>
              <a:ext uri="{FF2B5EF4-FFF2-40B4-BE49-F238E27FC236}">
                <a16:creationId xmlns:a16="http://schemas.microsoft.com/office/drawing/2014/main" xmlns="" id="{B7BD7EA6-EA5D-482F-81AA-229D13FA76BB}"/>
              </a:ext>
            </a:extLst>
          </p:cNvPr>
          <p:cNvSpPr/>
          <p:nvPr/>
        </p:nvSpPr>
        <p:spPr>
          <a:xfrm>
            <a:off x="4444181" y="1582993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8"/>
            <a:extLst>
              <a:ext uri="{FF2B5EF4-FFF2-40B4-BE49-F238E27FC236}">
                <a16:creationId xmlns:a16="http://schemas.microsoft.com/office/drawing/2014/main" xmlns="" id="{BC1197B5-CD95-40B8-846E-524F421A1E37}"/>
              </a:ext>
            </a:extLst>
          </p:cNvPr>
          <p:cNvSpPr/>
          <p:nvPr/>
        </p:nvSpPr>
        <p:spPr>
          <a:xfrm>
            <a:off x="8298426" y="1587909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7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396" y="2367682"/>
            <a:ext cx="2733997" cy="3258112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5396" y="5413719"/>
            <a:ext cx="2733997" cy="669991"/>
          </a:xfrm>
          <a:prstGeom prst="rect">
            <a:avLst/>
          </a:prstGeom>
        </p:spPr>
      </p:pic>
      <p:pic>
        <p:nvPicPr>
          <p:cNvPr id="5" name="Picture 4">
            <a:hlinkClick r:id="rId8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9206" y="2337619"/>
            <a:ext cx="2777597" cy="26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29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BBB31C-18AB-42C6-82A7-4901FE549AB9}"/>
              </a:ext>
            </a:extLst>
          </p:cNvPr>
          <p:cNvSpPr txBox="1"/>
          <p:nvPr/>
        </p:nvSpPr>
        <p:spPr>
          <a:xfrm>
            <a:off x="0" y="3806654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considering CAMSS Shelters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questions, please contact us below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A81CE3BC-112A-4BAE-991E-F902EB5A5DD2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3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</TotalTime>
  <Words>138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Ryan Phillips</cp:lastModifiedBy>
  <cp:revision>89</cp:revision>
  <cp:lastPrinted>2019-06-07T17:59:51Z</cp:lastPrinted>
  <dcterms:created xsi:type="dcterms:W3CDTF">2019-05-08T19:24:50Z</dcterms:created>
  <dcterms:modified xsi:type="dcterms:W3CDTF">2019-07-09T18:51:52Z</dcterms:modified>
</cp:coreProperties>
</file>