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7" r:id="rId5"/>
    <p:sldId id="269" r:id="rId6"/>
    <p:sldId id="263" r:id="rId7"/>
    <p:sldId id="2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Z2gP/qgnEryM7GDbcjxsw==" hashData="7Xsc7uQ5tT4Az9JHZFEpPaAXCTj8NPhGzBLVG8rLCCAzbFaFypVnJY8XqRWKO0HE+QzcKo7R4lzfM/l6/lgg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9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429"/>
            <a:ext cx="12190474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="" xmlns:a16="http://schemas.microsoft.com/office/drawing/2014/main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DB27C2-2923-4146-80B8-AC6FBA52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19794F-D798-4DE5-AEAC-A7E14626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584820-1010-44F2-8C28-B20214A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9F7411-C456-4E92-BE25-87D75D5E613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5FC320-AFF9-448A-8439-E47D9BA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99E24-D5D1-497B-A99A-4D23D903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7FEEB-3CFF-4200-B346-5B3A3119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amss.com/product/camss-20tac1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20tac13-shelter-system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camss.com/product/camss-20tac13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ss.com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CAMSS20TAC13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35588B43-13DC-48EF-81C3-85D8954E6044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CAMSS20TAC13 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901069" y="1800437"/>
            <a:ext cx="449539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member of the 20TAC family of rapid deployment shelters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20’W x 13’L x 9’4”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square feet of usable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in under 3 minutes with a trained four-person crew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durable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 military testing in extreme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one-piece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One-piece bundle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642B498-A017-41B2-916E-0A05C3EC4A3A}"/>
              </a:ext>
            </a:extLst>
          </p:cNvPr>
          <p:cNvSpPr/>
          <p:nvPr/>
        </p:nvSpPr>
        <p:spPr>
          <a:xfrm>
            <a:off x="1076634" y="5604387"/>
            <a:ext cx="6135328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463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CAMSS20TAC13, 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http://www.camss.com/product/camss-20tac13/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accessory&#10;&#10;Description automatically generated">
            <a:extLst>
              <a:ext uri="{FF2B5EF4-FFF2-40B4-BE49-F238E27FC236}">
                <a16:creationId xmlns="" xmlns:a16="http://schemas.microsoft.com/office/drawing/2014/main" id="{5B4D8B8B-320A-44A4-B895-B2877C1F5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94" y="1723868"/>
            <a:ext cx="6587879" cy="34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91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CAMSS20TAC13 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629170" y="1882948"/>
            <a:ext cx="5212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temperatures of 40°F to 80°F in ambient temperature of -25°F to 125°F when supported by a 5-ton military environmental control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wind load test of similar type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(NATC testing of CAMSS20TAC20)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 demonstrate shelter performance will meet a 65 mph wind load per ASCE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7-16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87" y="2462453"/>
            <a:ext cx="5291155" cy="27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6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168795" y="1454226"/>
            <a:ext cx="63677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rocedure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(TOP) 10-2-175 tents and shelters 10 psf snow load per testing of similar type TAC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(NATC testing of CAMSS20TAC20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rocedure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(TOP) 10-2-175 tents and shelters wind-driven rain test per testing of similar TAC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(NATC testing of CAMSS20TAC20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rocedure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(TOP) 10-2-175 tents and shelters blackout test at 100m with naked eye and 300m with night vision goggles per testing of similar TAC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(U.S. Army Aberdeen Test Center testing on CAMSS20TAC20)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40+ setup/strike and fully deployable per testing of similar type TAC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(U.S. Army Aberdeen Test Center testing on CAMSS20TAC20)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133AB1-B9EB-4200-99CC-C2E726F93EFD}"/>
              </a:ext>
            </a:extLst>
          </p:cNvPr>
          <p:cNvSpPr txBox="1"/>
          <p:nvPr/>
        </p:nvSpPr>
        <p:spPr>
          <a:xfrm>
            <a:off x="532149" y="569626"/>
            <a:ext cx="991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CAMSS20TAC13 Extreme Testing &amp; Engineering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C75500E-DA5A-4D24-A352-E3CD0DD1C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88" y="2146183"/>
            <a:ext cx="5043948" cy="317061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21082266-F449-472E-AE20-274583BAC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22370"/>
              </p:ext>
            </p:extLst>
          </p:nvPr>
        </p:nvGraphicFramePr>
        <p:xfrm>
          <a:off x="6835416" y="2225792"/>
          <a:ext cx="4872943" cy="300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imgW="8964720" imgH="5536440" progId="">
                  <p:embed/>
                </p:oleObj>
              </mc:Choice>
              <mc:Fallback>
                <p:oleObj r:id="rId5" imgW="8964720" imgH="5536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416" y="2225792"/>
                        <a:ext cx="4872943" cy="3009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112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CAMSS20TAC13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Thermacam Fly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29938" y="1540770"/>
            <a:ext cx="5266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reduces heat from sun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Fly, ropes, and spikes weigh 90 lbs.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install without any disassembly of the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welded mil-spec fabric with mesh that meets fire rating ASTM D6413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20TAC13 shelter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Withstands 55 mph sustained winds with 65 mph wind gusts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662079" y="5519157"/>
            <a:ext cx="4714153" cy="1037163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994520" y="5588414"/>
            <a:ext cx="43225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Numbers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–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CAMSS-20TAC13-TSF-T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Color – CAMSS-20TAC13-TSF-G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05" y="1882016"/>
            <a:ext cx="5311644" cy="32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0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664" y="2351833"/>
            <a:ext cx="2803837" cy="3731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33004" y="569626"/>
            <a:ext cx="935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080" y="2345842"/>
            <a:ext cx="2877498" cy="3796491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="" xmlns:a16="http://schemas.microsoft.com/office/drawing/2014/main" id="{B9345D35-FA09-451E-9B1F-887263C0147D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7"/>
            <a:extLst>
              <a:ext uri="{FF2B5EF4-FFF2-40B4-BE49-F238E27FC236}">
                <a16:creationId xmlns="" xmlns:a16="http://schemas.microsoft.com/office/drawing/2014/main" id="{EB3876AE-81E5-4787-B63B-6CA076E5534F}"/>
              </a:ext>
            </a:extLst>
          </p:cNvPr>
          <p:cNvSpPr/>
          <p:nvPr/>
        </p:nvSpPr>
        <p:spPr>
          <a:xfrm>
            <a:off x="4466545" y="1632556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="" xmlns:a16="http://schemas.microsoft.com/office/drawing/2014/main" id="{6CDDAABA-BFEF-4D6A-870D-F1F7E8AEDBC9}"/>
              </a:ext>
            </a:extLst>
          </p:cNvPr>
          <p:cNvSpPr/>
          <p:nvPr/>
        </p:nvSpPr>
        <p:spPr>
          <a:xfrm>
            <a:off x="8321515" y="1552609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6E1EA27D-BE31-4FCB-B8B5-F67A277B749F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348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89</cp:revision>
  <cp:lastPrinted>2019-06-12T20:44:17Z</cp:lastPrinted>
  <dcterms:created xsi:type="dcterms:W3CDTF">2019-05-08T19:24:50Z</dcterms:created>
  <dcterms:modified xsi:type="dcterms:W3CDTF">2019-08-20T22:13:53Z</dcterms:modified>
</cp:coreProperties>
</file>