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64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c2OmRCjwz4V+GfC11N0Gw==" hashData="Y+l4uboYr+KXUAvP4gGOpA9NCUL3usESwvpjNjaOZ6heYvBkEsxTji+WzJxKPG2axVOza8wMluUKIrq54ouk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="" xmlns:a16="http://schemas.microsoft.com/office/drawing/2014/main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ss.com/product/camss-40ex50s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ss.com/product/camss-40ex50sp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0.png"/><Relationship Id="rId4" Type="http://schemas.openxmlformats.org/officeDocument/2006/relationships/hyperlink" Target="camss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CAMSS40EX50SP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A676572E-8536-4A61-A6CE-81E64F1C4F29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FB6D52-69CA-412B-B86C-0E0ACDEFC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5" y="5622275"/>
            <a:ext cx="5893127" cy="902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CAMSS40EX50SP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532149" y="1616551"/>
            <a:ext cx="58907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40’ W x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50’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x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16’ Peak H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9’6”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sq. ft. usable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up in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(12)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with a trained crew of eight (8)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heavy equipment required for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include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 centers, dining, gyms and/or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set personnel doors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double zipper 8 </a:t>
            </a:r>
            <a:r>
              <a:rPr lang="en-US" sz="2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x 6 </a:t>
            </a:r>
            <a:r>
              <a:rPr lang="en-US" sz="2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resistant per NFPA 701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to withstand winds of 100 mph and ground snow load of 20 psf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CAMSS40EX50SP,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www.camss.com/product/camss-40ex50sp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121" y="2119420"/>
            <a:ext cx="6006559" cy="25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CAMSS40EX50SP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&amp;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532149" y="1596193"/>
            <a:ext cx="53652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 of 40°F to 80°F in ambient temperature of -25°F to 125°F when supported by military environmental control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calculations demonstrate shelter performance meets a wind load of 100 mph per ASCE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calculations demonstrate a shelter performance meets a ground snow load of 20 psf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is capable of being erected in 12 hours with 8 personnel with no </a:t>
            </a:r>
            <a:r>
              <a:rPr lang="en-US" sz="2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</a:t>
            </a:r>
            <a:r>
              <a:rPr lang="en-US" sz="2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2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uipment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77" y="2137271"/>
            <a:ext cx="5868318" cy="25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110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17" y="2112797"/>
            <a:ext cx="2814497" cy="3893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5" name="Rectangle: Rounded Corners 14">
            <a:hlinkClick r:id="rId3"/>
            <a:extLst>
              <a:ext uri="{FF2B5EF4-FFF2-40B4-BE49-F238E27FC236}">
                <a16:creationId xmlns:a16="http://schemas.microsoft.com/office/drawing/2014/main" xmlns="" id="{C5C2436F-156E-49C0-8893-379B6EC686A6}"/>
              </a:ext>
            </a:extLst>
          </p:cNvPr>
          <p:cNvSpPr/>
          <p:nvPr/>
        </p:nvSpPr>
        <p:spPr>
          <a:xfrm>
            <a:off x="7407190" y="1420261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7593129" y="1485988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hlinkClick r:id="rId4" action="ppaction://hlinkfile"/>
            <a:extLst>
              <a:ext uri="{FF2B5EF4-FFF2-40B4-BE49-F238E27FC236}">
                <a16:creationId xmlns:a16="http://schemas.microsoft.com/office/drawing/2014/main" xmlns="" id="{5B17D300-32AA-4723-B63D-888AC6B296EB}"/>
              </a:ext>
            </a:extLst>
          </p:cNvPr>
          <p:cNvSpPr/>
          <p:nvPr/>
        </p:nvSpPr>
        <p:spPr>
          <a:xfrm>
            <a:off x="2979576" y="1370458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4" action="ppaction://hlinkfile"/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3148762" y="1436184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hlinkClick r:id="rId4" action="ppaction://hlinkfile"/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85" y="1770530"/>
            <a:ext cx="3231473" cy="4577919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7" y="1845036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B2F5A78D-95AF-4D9C-9D39-CFFD03EBDD1E}"/>
              </a:ext>
            </a:extLst>
          </p:cNvPr>
          <p:cNvSpPr/>
          <p:nvPr/>
        </p:nvSpPr>
        <p:spPr>
          <a:xfrm>
            <a:off x="1547824" y="2757134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xmlns="" id="{E17F95DB-63C2-49A5-8F33-743AD154C791}"/>
              </a:ext>
            </a:extLst>
          </p:cNvPr>
          <p:cNvSpPr/>
          <p:nvPr/>
        </p:nvSpPr>
        <p:spPr>
          <a:xfrm>
            <a:off x="7090100" y="1614946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190" y="2272058"/>
            <a:ext cx="2851545" cy="37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8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2C9B4040-2F6D-423B-A626-66691B54B7A6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69</cp:revision>
  <cp:lastPrinted>2019-06-11T22:37:28Z</cp:lastPrinted>
  <dcterms:created xsi:type="dcterms:W3CDTF">2019-05-08T19:24:50Z</dcterms:created>
  <dcterms:modified xsi:type="dcterms:W3CDTF">2019-08-20T20:55:51Z</dcterms:modified>
</cp:coreProperties>
</file>